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60" r:id="rId4"/>
  </p:sldMasterIdLst>
  <p:notesMasterIdLst>
    <p:notesMasterId r:id="rId17"/>
  </p:notesMasterIdLst>
  <p:sldIdLst>
    <p:sldId id="256" r:id="rId5"/>
    <p:sldId id="257" r:id="rId6"/>
    <p:sldId id="261" r:id="rId7"/>
    <p:sldId id="508" r:id="rId8"/>
    <p:sldId id="484" r:id="rId9"/>
    <p:sldId id="510" r:id="rId10"/>
    <p:sldId id="517" r:id="rId11"/>
    <p:sldId id="267" r:id="rId12"/>
    <p:sldId id="519" r:id="rId13"/>
    <p:sldId id="503" r:id="rId14"/>
    <p:sldId id="518" r:id="rId15"/>
    <p:sldId id="268" r:id="rId16"/>
  </p:sldIdLst>
  <p:sldSz cx="12192000" cy="6858000"/>
  <p:notesSz cx="6858000" cy="9144000"/>
  <p:embeddedFontLst>
    <p:embeddedFont>
      <p:font typeface="Lato" panose="020F0502020204030203" pitchFamily="34" charset="0"/>
      <p:regular r:id="rId18"/>
      <p:bold r:id="rId19"/>
    </p:embeddedFont>
    <p:embeddedFont>
      <p:font typeface="Montserrat" panose="00000500000000000000" pitchFamily="2" charset="0"/>
      <p:regular r:id="rId20"/>
      <p:bold r:id="rId21"/>
      <p:italic r:id="rId22"/>
      <p:boldItalic r:id="rId23"/>
    </p:embeddedFont>
    <p:embeddedFont>
      <p:font typeface="Oswald" panose="00000500000000000000" pitchFamily="2" charset="0"/>
      <p:regular r:id="rId24"/>
      <p:bold r:id="rId25"/>
    </p:embeddedFont>
    <p:embeddedFont>
      <p:font typeface="Verdana" panose="020B0604030504040204" pitchFamily="34" charset="0"/>
      <p:regular r:id="rId26"/>
      <p:bold r:id="rId27"/>
      <p:italic r:id="rId28"/>
      <p:boldItalic r:id="rId29"/>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121E"/>
    <a:srgbClr val="C3DBDD"/>
    <a:srgbClr val="54A3D5"/>
    <a:srgbClr val="9A88C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65" autoAdjust="0"/>
    <p:restoredTop sz="84773" autoAdjust="0"/>
  </p:normalViewPr>
  <p:slideViewPr>
    <p:cSldViewPr snapToGrid="0">
      <p:cViewPr varScale="1">
        <p:scale>
          <a:sx n="65" d="100"/>
          <a:sy n="65" d="100"/>
        </p:scale>
        <p:origin x="704" y="4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customXml" Target="../customXml/item3.xml"/><Relationship Id="rId21" Type="http://schemas.openxmlformats.org/officeDocument/2006/relationships/font" Target="fonts/font4.fntdata"/><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3.fntdata"/><Relationship Id="rId29" Type="http://schemas.openxmlformats.org/officeDocument/2006/relationships/font" Target="fonts/font12.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7.fntdata"/><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6.fntdata"/><Relationship Id="rId28" Type="http://schemas.openxmlformats.org/officeDocument/2006/relationships/font" Target="fonts/font11.fntdata"/><Relationship Id="rId10" Type="http://schemas.openxmlformats.org/officeDocument/2006/relationships/slide" Target="slides/slide6.xml"/><Relationship Id="rId19" Type="http://schemas.openxmlformats.org/officeDocument/2006/relationships/font" Target="fonts/font2.fntdata"/><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presProps" Target="pres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ecilia Dietzler" userId="757e3e8d-c534-4952-9abf-d991c2be8c84" providerId="ADAL" clId="{6D518077-6CD5-4146-9E05-2DCE00FE4B0D}"/>
    <pc:docChg chg="undo redo custSel addSld delSld modSld sldOrd">
      <pc:chgData name="Cecilia Dietzler" userId="757e3e8d-c534-4952-9abf-d991c2be8c84" providerId="ADAL" clId="{6D518077-6CD5-4146-9E05-2DCE00FE4B0D}" dt="2026-02-11T23:00:03.539" v="22369" actId="47"/>
      <pc:docMkLst>
        <pc:docMk/>
      </pc:docMkLst>
      <pc:sldChg chg="modSp mod modNotesTx">
        <pc:chgData name="Cecilia Dietzler" userId="757e3e8d-c534-4952-9abf-d991c2be8c84" providerId="ADAL" clId="{6D518077-6CD5-4146-9E05-2DCE00FE4B0D}" dt="2026-01-21T19:12:21.950" v="18855" actId="20577"/>
        <pc:sldMkLst>
          <pc:docMk/>
          <pc:sldMk cId="3180790444" sldId="256"/>
        </pc:sldMkLst>
        <pc:spChg chg="mod">
          <ac:chgData name="Cecilia Dietzler" userId="757e3e8d-c534-4952-9abf-d991c2be8c84" providerId="ADAL" clId="{6D518077-6CD5-4146-9E05-2DCE00FE4B0D}" dt="2026-01-21T19:10:20.378" v="18842" actId="20577"/>
          <ac:spMkLst>
            <pc:docMk/>
            <pc:sldMk cId="3180790444" sldId="256"/>
            <ac:spMk id="3" creationId="{51006708-FE89-444B-A711-1B03FA4FB649}"/>
          </ac:spMkLst>
        </pc:spChg>
        <pc:spChg chg="mod">
          <ac:chgData name="Cecilia Dietzler" userId="757e3e8d-c534-4952-9abf-d991c2be8c84" providerId="ADAL" clId="{6D518077-6CD5-4146-9E05-2DCE00FE4B0D}" dt="2026-01-21T19:10:59.298" v="18854" actId="20577"/>
          <ac:spMkLst>
            <pc:docMk/>
            <pc:sldMk cId="3180790444" sldId="256"/>
            <ac:spMk id="5" creationId="{A7768D28-3414-FB5A-7A4C-1CBD775DD123}"/>
          </ac:spMkLst>
        </pc:spChg>
      </pc:sldChg>
      <pc:sldChg chg="modSp mod">
        <pc:chgData name="Cecilia Dietzler" userId="757e3e8d-c534-4952-9abf-d991c2be8c84" providerId="ADAL" clId="{6D518077-6CD5-4146-9E05-2DCE00FE4B0D}" dt="2026-01-21T19:25:06.717" v="19139" actId="20577"/>
        <pc:sldMkLst>
          <pc:docMk/>
          <pc:sldMk cId="1700095927" sldId="257"/>
        </pc:sldMkLst>
        <pc:spChg chg="mod">
          <ac:chgData name="Cecilia Dietzler" userId="757e3e8d-c534-4952-9abf-d991c2be8c84" providerId="ADAL" clId="{6D518077-6CD5-4146-9E05-2DCE00FE4B0D}" dt="2026-01-21T19:25:06.717" v="19139" actId="20577"/>
          <ac:spMkLst>
            <pc:docMk/>
            <pc:sldMk cId="1700095927" sldId="257"/>
            <ac:spMk id="8" creationId="{C5B207A8-3EB6-C846-A81D-FA5A487476A7}"/>
          </ac:spMkLst>
        </pc:spChg>
      </pc:sldChg>
      <pc:sldChg chg="modSp mod">
        <pc:chgData name="Cecilia Dietzler" userId="757e3e8d-c534-4952-9abf-d991c2be8c84" providerId="ADAL" clId="{6D518077-6CD5-4146-9E05-2DCE00FE4B0D}" dt="2026-01-22T15:28:11.846" v="22363" actId="20577"/>
        <pc:sldMkLst>
          <pc:docMk/>
          <pc:sldMk cId="613664303" sldId="261"/>
        </pc:sldMkLst>
        <pc:spChg chg="mod">
          <ac:chgData name="Cecilia Dietzler" userId="757e3e8d-c534-4952-9abf-d991c2be8c84" providerId="ADAL" clId="{6D518077-6CD5-4146-9E05-2DCE00FE4B0D}" dt="2026-01-22T15:28:11.846" v="22363" actId="20577"/>
          <ac:spMkLst>
            <pc:docMk/>
            <pc:sldMk cId="613664303" sldId="261"/>
            <ac:spMk id="2" creationId="{96A0815C-082D-0D49-8DD1-6519C75A7E90}"/>
          </ac:spMkLst>
        </pc:spChg>
        <pc:spChg chg="mod">
          <ac:chgData name="Cecilia Dietzler" userId="757e3e8d-c534-4952-9abf-d991c2be8c84" providerId="ADAL" clId="{6D518077-6CD5-4146-9E05-2DCE00FE4B0D}" dt="2026-01-22T15:27:48.824" v="22319" actId="255"/>
          <ac:spMkLst>
            <pc:docMk/>
            <pc:sldMk cId="613664303" sldId="261"/>
            <ac:spMk id="3" creationId="{735B846F-1506-1CAA-7763-999C75D69E9A}"/>
          </ac:spMkLst>
        </pc:spChg>
      </pc:sldChg>
      <pc:sldChg chg="ord">
        <pc:chgData name="Cecilia Dietzler" userId="757e3e8d-c534-4952-9abf-d991c2be8c84" providerId="ADAL" clId="{6D518077-6CD5-4146-9E05-2DCE00FE4B0D}" dt="2026-01-22T15:29:04.695" v="22368"/>
        <pc:sldMkLst>
          <pc:docMk/>
          <pc:sldMk cId="3946418471" sldId="267"/>
        </pc:sldMkLst>
      </pc:sldChg>
      <pc:sldChg chg="modSp mod">
        <pc:chgData name="Cecilia Dietzler" userId="757e3e8d-c534-4952-9abf-d991c2be8c84" providerId="ADAL" clId="{6D518077-6CD5-4146-9E05-2DCE00FE4B0D}" dt="2026-01-21T20:39:02.995" v="22302" actId="20577"/>
        <pc:sldMkLst>
          <pc:docMk/>
          <pc:sldMk cId="2522243970" sldId="268"/>
        </pc:sldMkLst>
        <pc:spChg chg="mod">
          <ac:chgData name="Cecilia Dietzler" userId="757e3e8d-c534-4952-9abf-d991c2be8c84" providerId="ADAL" clId="{6D518077-6CD5-4146-9E05-2DCE00FE4B0D}" dt="2026-01-21T20:39:02.995" v="22302" actId="20577"/>
          <ac:spMkLst>
            <pc:docMk/>
            <pc:sldMk cId="2522243970" sldId="268"/>
            <ac:spMk id="18" creationId="{9BC062F8-704B-462D-B2D6-767783C9836B}"/>
          </ac:spMkLst>
        </pc:spChg>
      </pc:sldChg>
      <pc:sldChg chg="modSp mod">
        <pc:chgData name="Cecilia Dietzler" userId="757e3e8d-c534-4952-9abf-d991c2be8c84" providerId="ADAL" clId="{6D518077-6CD5-4146-9E05-2DCE00FE4B0D}" dt="2026-01-21T19:37:13.185" v="19600" actId="14100"/>
        <pc:sldMkLst>
          <pc:docMk/>
          <pc:sldMk cId="3223825865" sldId="484"/>
        </pc:sldMkLst>
        <pc:spChg chg="mod">
          <ac:chgData name="Cecilia Dietzler" userId="757e3e8d-c534-4952-9abf-d991c2be8c84" providerId="ADAL" clId="{6D518077-6CD5-4146-9E05-2DCE00FE4B0D}" dt="2026-01-21T19:36:56.931" v="19572" actId="20577"/>
          <ac:spMkLst>
            <pc:docMk/>
            <pc:sldMk cId="3223825865" sldId="484"/>
            <ac:spMk id="2" creationId="{795DD63A-C3C1-EEBC-CD8E-5D0EC79FCFB0}"/>
          </ac:spMkLst>
        </pc:spChg>
        <pc:spChg chg="mod">
          <ac:chgData name="Cecilia Dietzler" userId="757e3e8d-c534-4952-9abf-d991c2be8c84" providerId="ADAL" clId="{6D518077-6CD5-4146-9E05-2DCE00FE4B0D}" dt="2026-01-21T19:37:13.185" v="19600" actId="14100"/>
          <ac:spMkLst>
            <pc:docMk/>
            <pc:sldMk cId="3223825865" sldId="484"/>
            <ac:spMk id="4" creationId="{8858BE4C-33BF-81EC-6ECB-77F615BB86E1}"/>
          </ac:spMkLst>
        </pc:spChg>
      </pc:sldChg>
      <pc:sldChg chg="modSp mod">
        <pc:chgData name="Cecilia Dietzler" userId="757e3e8d-c534-4952-9abf-d991c2be8c84" providerId="ADAL" clId="{6D518077-6CD5-4146-9E05-2DCE00FE4B0D}" dt="2026-01-21T20:06:17.537" v="21638" actId="1076"/>
        <pc:sldMkLst>
          <pc:docMk/>
          <pc:sldMk cId="4184897504" sldId="503"/>
        </pc:sldMkLst>
        <pc:spChg chg="mod">
          <ac:chgData name="Cecilia Dietzler" userId="757e3e8d-c534-4952-9abf-d991c2be8c84" providerId="ADAL" clId="{6D518077-6CD5-4146-9E05-2DCE00FE4B0D}" dt="2026-01-21T20:06:17.537" v="21638" actId="1076"/>
          <ac:spMkLst>
            <pc:docMk/>
            <pc:sldMk cId="4184897504" sldId="503"/>
            <ac:spMk id="2" creationId="{67F94FF8-5763-8FD0-26F1-42F8F863038D}"/>
          </ac:spMkLst>
        </pc:spChg>
        <pc:spChg chg="mod">
          <ac:chgData name="Cecilia Dietzler" userId="757e3e8d-c534-4952-9abf-d991c2be8c84" providerId="ADAL" clId="{6D518077-6CD5-4146-9E05-2DCE00FE4B0D}" dt="2026-01-21T20:06:05.596" v="21629" actId="1076"/>
          <ac:spMkLst>
            <pc:docMk/>
            <pc:sldMk cId="4184897504" sldId="503"/>
            <ac:spMk id="5" creationId="{05DFD81B-1095-89B6-E647-CF498969FA29}"/>
          </ac:spMkLst>
        </pc:spChg>
      </pc:sldChg>
      <pc:sldChg chg="addSp delSp modSp mod">
        <pc:chgData name="Cecilia Dietzler" userId="757e3e8d-c534-4952-9abf-d991c2be8c84" providerId="ADAL" clId="{6D518077-6CD5-4146-9E05-2DCE00FE4B0D}" dt="2026-01-21T19:36:30.611" v="19554" actId="1076"/>
        <pc:sldMkLst>
          <pc:docMk/>
          <pc:sldMk cId="3028308512" sldId="508"/>
        </pc:sldMkLst>
        <pc:spChg chg="mod">
          <ac:chgData name="Cecilia Dietzler" userId="757e3e8d-c534-4952-9abf-d991c2be8c84" providerId="ADAL" clId="{6D518077-6CD5-4146-9E05-2DCE00FE4B0D}" dt="2026-01-21T19:30:22.694" v="19429" actId="1076"/>
          <ac:spMkLst>
            <pc:docMk/>
            <pc:sldMk cId="3028308512" sldId="508"/>
            <ac:spMk id="2" creationId="{1C9E2253-4290-E5E1-B03F-05B71ADE4537}"/>
          </ac:spMkLst>
        </pc:spChg>
        <pc:spChg chg="mod">
          <ac:chgData name="Cecilia Dietzler" userId="757e3e8d-c534-4952-9abf-d991c2be8c84" providerId="ADAL" clId="{6D518077-6CD5-4146-9E05-2DCE00FE4B0D}" dt="2026-01-21T19:36:30.611" v="19554" actId="1076"/>
          <ac:spMkLst>
            <pc:docMk/>
            <pc:sldMk cId="3028308512" sldId="508"/>
            <ac:spMk id="3" creationId="{8F55D762-FF0B-C97F-0DEE-6716B693FA72}"/>
          </ac:spMkLst>
        </pc:spChg>
        <pc:spChg chg="add mod">
          <ac:chgData name="Cecilia Dietzler" userId="757e3e8d-c534-4952-9abf-d991c2be8c84" providerId="ADAL" clId="{6D518077-6CD5-4146-9E05-2DCE00FE4B0D}" dt="2026-01-21T19:36:23.532" v="19553" actId="115"/>
          <ac:spMkLst>
            <pc:docMk/>
            <pc:sldMk cId="3028308512" sldId="508"/>
            <ac:spMk id="6" creationId="{722D8C70-8879-8D97-2082-79DB9409D848}"/>
          </ac:spMkLst>
        </pc:spChg>
      </pc:sldChg>
      <pc:sldChg chg="addSp delSp modSp mod">
        <pc:chgData name="Cecilia Dietzler" userId="757e3e8d-c534-4952-9abf-d991c2be8c84" providerId="ADAL" clId="{6D518077-6CD5-4146-9E05-2DCE00FE4B0D}" dt="2026-01-21T19:51:13.190" v="20678" actId="1076"/>
        <pc:sldMkLst>
          <pc:docMk/>
          <pc:sldMk cId="2015842780" sldId="510"/>
        </pc:sldMkLst>
        <pc:spChg chg="mod">
          <ac:chgData name="Cecilia Dietzler" userId="757e3e8d-c534-4952-9abf-d991c2be8c84" providerId="ADAL" clId="{6D518077-6CD5-4146-9E05-2DCE00FE4B0D}" dt="2026-01-21T19:51:13.190" v="20678" actId="1076"/>
          <ac:spMkLst>
            <pc:docMk/>
            <pc:sldMk cId="2015842780" sldId="510"/>
            <ac:spMk id="2" creationId="{80CDFBD2-BA3E-4B38-5DDD-D89E0B7950C7}"/>
          </ac:spMkLst>
        </pc:spChg>
        <pc:spChg chg="mod">
          <ac:chgData name="Cecilia Dietzler" userId="757e3e8d-c534-4952-9abf-d991c2be8c84" providerId="ADAL" clId="{6D518077-6CD5-4146-9E05-2DCE00FE4B0D}" dt="2026-01-21T19:50:40.002" v="20674" actId="1076"/>
          <ac:spMkLst>
            <pc:docMk/>
            <pc:sldMk cId="2015842780" sldId="510"/>
            <ac:spMk id="4" creationId="{39F924DA-9654-6C07-D068-360CE93B4E98}"/>
          </ac:spMkLst>
        </pc:spChg>
        <pc:spChg chg="mod">
          <ac:chgData name="Cecilia Dietzler" userId="757e3e8d-c534-4952-9abf-d991c2be8c84" providerId="ADAL" clId="{6D518077-6CD5-4146-9E05-2DCE00FE4B0D}" dt="2026-01-21T19:50:59.296" v="20676" actId="27636"/>
          <ac:spMkLst>
            <pc:docMk/>
            <pc:sldMk cId="2015842780" sldId="510"/>
            <ac:spMk id="5" creationId="{9C9648DF-3334-6807-AD1D-65C983ADA403}"/>
          </ac:spMkLst>
        </pc:spChg>
      </pc:sldChg>
      <pc:sldChg chg="modSp mod">
        <pc:chgData name="Cecilia Dietzler" userId="757e3e8d-c534-4952-9abf-d991c2be8c84" providerId="ADAL" clId="{6D518077-6CD5-4146-9E05-2DCE00FE4B0D}" dt="2026-01-21T20:00:30.428" v="21482" actId="14100"/>
        <pc:sldMkLst>
          <pc:docMk/>
          <pc:sldMk cId="1256457200" sldId="517"/>
        </pc:sldMkLst>
        <pc:spChg chg="mod">
          <ac:chgData name="Cecilia Dietzler" userId="757e3e8d-c534-4952-9abf-d991c2be8c84" providerId="ADAL" clId="{6D518077-6CD5-4146-9E05-2DCE00FE4B0D}" dt="2026-01-21T19:55:49.772" v="21019" actId="1076"/>
          <ac:spMkLst>
            <pc:docMk/>
            <pc:sldMk cId="1256457200" sldId="517"/>
            <ac:spMk id="2" creationId="{EB550FD1-7FDA-E0B9-A6C5-E61F40867F3C}"/>
          </ac:spMkLst>
        </pc:spChg>
        <pc:spChg chg="mod">
          <ac:chgData name="Cecilia Dietzler" userId="757e3e8d-c534-4952-9abf-d991c2be8c84" providerId="ADAL" clId="{6D518077-6CD5-4146-9E05-2DCE00FE4B0D}" dt="2026-01-21T20:00:30.428" v="21482" actId="14100"/>
          <ac:spMkLst>
            <pc:docMk/>
            <pc:sldMk cId="1256457200" sldId="517"/>
            <ac:spMk id="11" creationId="{03B74866-4D10-4088-1E57-2EDF549FADDE}"/>
          </ac:spMkLst>
        </pc:spChg>
      </pc:sldChg>
      <pc:sldChg chg="modSp mod ord">
        <pc:chgData name="Cecilia Dietzler" userId="757e3e8d-c534-4952-9abf-d991c2be8c84" providerId="ADAL" clId="{6D518077-6CD5-4146-9E05-2DCE00FE4B0D}" dt="2026-01-21T20:37:56.418" v="22293" actId="1076"/>
        <pc:sldMkLst>
          <pc:docMk/>
          <pc:sldMk cId="2393474880" sldId="518"/>
        </pc:sldMkLst>
        <pc:spChg chg="mod">
          <ac:chgData name="Cecilia Dietzler" userId="757e3e8d-c534-4952-9abf-d991c2be8c84" providerId="ADAL" clId="{6D518077-6CD5-4146-9E05-2DCE00FE4B0D}" dt="2026-01-21T20:37:56.418" v="22293" actId="1076"/>
          <ac:spMkLst>
            <pc:docMk/>
            <pc:sldMk cId="2393474880" sldId="518"/>
            <ac:spMk id="3" creationId="{00718BD8-E33A-759F-23D5-FC58191C9439}"/>
          </ac:spMkLst>
        </pc:spChg>
      </pc:sldChg>
      <pc:sldChg chg="addSp delSp modSp mod">
        <pc:chgData name="Cecilia Dietzler" userId="757e3e8d-c534-4952-9abf-d991c2be8c84" providerId="ADAL" clId="{6D518077-6CD5-4146-9E05-2DCE00FE4B0D}" dt="2026-01-21T20:01:40.473" v="21575" actId="1076"/>
        <pc:sldMkLst>
          <pc:docMk/>
          <pc:sldMk cId="2999021952" sldId="519"/>
        </pc:sldMkLst>
        <pc:spChg chg="mod">
          <ac:chgData name="Cecilia Dietzler" userId="757e3e8d-c534-4952-9abf-d991c2be8c84" providerId="ADAL" clId="{6D518077-6CD5-4146-9E05-2DCE00FE4B0D}" dt="2026-01-21T20:01:36.965" v="21573" actId="1076"/>
          <ac:spMkLst>
            <pc:docMk/>
            <pc:sldMk cId="2999021952" sldId="519"/>
            <ac:spMk id="2" creationId="{0D25EE92-0B0E-ACA8-9650-28B914916132}"/>
          </ac:spMkLst>
        </pc:spChg>
        <pc:spChg chg="add mod">
          <ac:chgData name="Cecilia Dietzler" userId="757e3e8d-c534-4952-9abf-d991c2be8c84" providerId="ADAL" clId="{6D518077-6CD5-4146-9E05-2DCE00FE4B0D}" dt="2026-01-21T20:01:40.473" v="21575" actId="1076"/>
          <ac:spMkLst>
            <pc:docMk/>
            <pc:sldMk cId="2999021952" sldId="519"/>
            <ac:spMk id="4" creationId="{46320A02-1D84-D090-C9E2-EEDACB8536BB}"/>
          </ac:spMkLst>
        </pc:spChg>
      </pc:sldChg>
      <pc:sldChg chg="del mod modShow">
        <pc:chgData name="Cecilia Dietzler" userId="757e3e8d-c534-4952-9abf-d991c2be8c84" providerId="ADAL" clId="{6D518077-6CD5-4146-9E05-2DCE00FE4B0D}" dt="2026-02-11T23:00:03.539" v="22369" actId="47"/>
        <pc:sldMkLst>
          <pc:docMk/>
          <pc:sldMk cId="884567765" sldId="52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794410-359F-4DCA-9571-B2C8DA171FF3}" type="datetimeFigureOut">
              <a:rPr lang="en-US" smtClean="0"/>
              <a:t>2/11/2026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F608B9-EC76-473D-A0A9-7B35701791AA}" type="slidenum">
              <a:rPr lang="en-US" smtClean="0"/>
              <a:t>‹#›</a:t>
            </a:fld>
            <a:endParaRPr lang="en-US"/>
          </a:p>
        </p:txBody>
      </p:sp>
    </p:spTree>
    <p:extLst>
      <p:ext uri="{BB962C8B-B14F-4D97-AF65-F5344CB8AC3E}">
        <p14:creationId xmlns:p14="http://schemas.microsoft.com/office/powerpoint/2010/main" val="10734254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1F608B9-EC76-473D-A0A9-7B35701791AA}" type="slidenum">
              <a:rPr lang="en-US" smtClean="0"/>
              <a:t>1</a:t>
            </a:fld>
            <a:endParaRPr lang="en-US"/>
          </a:p>
        </p:txBody>
      </p:sp>
    </p:spTree>
    <p:extLst>
      <p:ext uri="{BB962C8B-B14F-4D97-AF65-F5344CB8AC3E}">
        <p14:creationId xmlns:p14="http://schemas.microsoft.com/office/powerpoint/2010/main" val="7215112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F608B9-EC76-473D-A0A9-7B35701791AA}" type="slidenum">
              <a:rPr lang="en-US" smtClean="0"/>
              <a:t>2</a:t>
            </a:fld>
            <a:endParaRPr lang="en-US"/>
          </a:p>
        </p:txBody>
      </p:sp>
    </p:spTree>
    <p:extLst>
      <p:ext uri="{BB962C8B-B14F-4D97-AF65-F5344CB8AC3E}">
        <p14:creationId xmlns:p14="http://schemas.microsoft.com/office/powerpoint/2010/main" val="36229399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F608B9-EC76-473D-A0A9-7B35701791AA}" type="slidenum">
              <a:rPr lang="en-US" smtClean="0"/>
              <a:t>4</a:t>
            </a:fld>
            <a:endParaRPr lang="en-US"/>
          </a:p>
        </p:txBody>
      </p:sp>
    </p:spTree>
    <p:extLst>
      <p:ext uri="{BB962C8B-B14F-4D97-AF65-F5344CB8AC3E}">
        <p14:creationId xmlns:p14="http://schemas.microsoft.com/office/powerpoint/2010/main" val="1299771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F608B9-EC76-473D-A0A9-7B35701791AA}" type="slidenum">
              <a:rPr lang="en-US" smtClean="0"/>
              <a:t>5</a:t>
            </a:fld>
            <a:endParaRPr lang="en-US"/>
          </a:p>
        </p:txBody>
      </p:sp>
    </p:spTree>
    <p:extLst>
      <p:ext uri="{BB962C8B-B14F-4D97-AF65-F5344CB8AC3E}">
        <p14:creationId xmlns:p14="http://schemas.microsoft.com/office/powerpoint/2010/main" val="756533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F608B9-EC76-473D-A0A9-7B35701791AA}" type="slidenum">
              <a:rPr lang="en-US" smtClean="0"/>
              <a:t>6</a:t>
            </a:fld>
            <a:endParaRPr lang="en-US"/>
          </a:p>
        </p:txBody>
      </p:sp>
    </p:spTree>
    <p:extLst>
      <p:ext uri="{BB962C8B-B14F-4D97-AF65-F5344CB8AC3E}">
        <p14:creationId xmlns:p14="http://schemas.microsoft.com/office/powerpoint/2010/main" val="16689465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FF4A7-298F-5241-0ED1-B71482DECB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AEF0FA-2C97-F028-4B31-BB2697D2C2B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89056D9-C7CD-540A-0B3A-65CDE2BF1C5C}"/>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 **Universal Call to Holiness**: Regardless of the era, the laity are called to pursue holiness and live out their faith through various vocations.</a:t>
            </a:r>
            <a:br>
              <a:rPr lang="en-US" dirty="0"/>
            </a:br>
            <a:r>
              <a:rPr lang="en-US" sz="1200" b="0" i="0" kern="1200" dirty="0">
                <a:solidFill>
                  <a:schemeClr val="tx1"/>
                </a:solidFill>
                <a:effectLst/>
                <a:latin typeface="+mn-lt"/>
                <a:ea typeface="+mn-ea"/>
                <a:cs typeface="+mn-cs"/>
              </a:rPr>
              <a:t>- **Missionary Activity**: The laity are always called to be witnesses of Christ, sharing the Gospel through their actions and words.</a:t>
            </a:r>
            <a:br>
              <a:rPr lang="en-US" dirty="0"/>
            </a:br>
            <a:r>
              <a:rPr lang="en-US" sz="1200" b="0" i="0" kern="1200" dirty="0">
                <a:solidFill>
                  <a:schemeClr val="tx1"/>
                </a:solidFill>
                <a:effectLst/>
                <a:latin typeface="+mn-lt"/>
                <a:ea typeface="+mn-ea"/>
                <a:cs typeface="+mn-cs"/>
              </a:rPr>
              <a:t>- **Contributors to Communal Life**: In all times, the Church relies on the diverse gifts and presence of the laity to enrich and build up the Body of Christ.</a:t>
            </a:r>
            <a:endParaRPr lang="en-US" dirty="0"/>
          </a:p>
        </p:txBody>
      </p:sp>
      <p:sp>
        <p:nvSpPr>
          <p:cNvPr id="4" name="Slide Number Placeholder 3">
            <a:extLst>
              <a:ext uri="{FF2B5EF4-FFF2-40B4-BE49-F238E27FC236}">
                <a16:creationId xmlns:a16="http://schemas.microsoft.com/office/drawing/2014/main" id="{DACD2A75-902F-5354-CFA8-7D6EBA3A6AB5}"/>
              </a:ext>
            </a:extLst>
          </p:cNvPr>
          <p:cNvSpPr>
            <a:spLocks noGrp="1"/>
          </p:cNvSpPr>
          <p:nvPr>
            <p:ph type="sldNum" sz="quarter" idx="5"/>
          </p:nvPr>
        </p:nvSpPr>
        <p:spPr/>
        <p:txBody>
          <a:bodyPr/>
          <a:lstStyle/>
          <a:p>
            <a:fld id="{F1F608B9-EC76-473D-A0A9-7B35701791AA}" type="slidenum">
              <a:rPr lang="en-US" smtClean="0"/>
              <a:t>7</a:t>
            </a:fld>
            <a:endParaRPr lang="en-US"/>
          </a:p>
        </p:txBody>
      </p:sp>
    </p:spTree>
    <p:extLst>
      <p:ext uri="{BB962C8B-B14F-4D97-AF65-F5344CB8AC3E}">
        <p14:creationId xmlns:p14="http://schemas.microsoft.com/office/powerpoint/2010/main" val="23726686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A06EC7-5A66-8F49-D0BA-FC9EB78C1F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572D37-604C-2463-2934-1E6A2FB1616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71C791C-9EE8-298D-D163-216564D1E930}"/>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 **Universal Call to Holiness**: Regardless of the era, the laity are called to pursue holiness and live out their faith through various vocations.</a:t>
            </a:r>
            <a:br>
              <a:rPr lang="en-US" dirty="0"/>
            </a:br>
            <a:r>
              <a:rPr lang="en-US" sz="1200" b="0" i="0" kern="1200" dirty="0">
                <a:solidFill>
                  <a:schemeClr val="tx1"/>
                </a:solidFill>
                <a:effectLst/>
                <a:latin typeface="+mn-lt"/>
                <a:ea typeface="+mn-ea"/>
                <a:cs typeface="+mn-cs"/>
              </a:rPr>
              <a:t>- **Missionary Activity**: The laity are always called to be witnesses of Christ, sharing the Gospel through their actions and words.</a:t>
            </a:r>
            <a:br>
              <a:rPr lang="en-US" dirty="0"/>
            </a:br>
            <a:r>
              <a:rPr lang="en-US" sz="1200" b="0" i="0" kern="1200" dirty="0">
                <a:solidFill>
                  <a:schemeClr val="tx1"/>
                </a:solidFill>
                <a:effectLst/>
                <a:latin typeface="+mn-lt"/>
                <a:ea typeface="+mn-ea"/>
                <a:cs typeface="+mn-cs"/>
              </a:rPr>
              <a:t>- **Contributors to Communal Life**: In all times, the Church relies on the diverse gifts and presence of the laity to enrich and build up the Body of Christ.</a:t>
            </a:r>
            <a:endParaRPr lang="en-US" dirty="0"/>
          </a:p>
        </p:txBody>
      </p:sp>
      <p:sp>
        <p:nvSpPr>
          <p:cNvPr id="4" name="Slide Number Placeholder 3">
            <a:extLst>
              <a:ext uri="{FF2B5EF4-FFF2-40B4-BE49-F238E27FC236}">
                <a16:creationId xmlns:a16="http://schemas.microsoft.com/office/drawing/2014/main" id="{0BA6BE88-687F-34BD-E8B4-F9AB8459A764}"/>
              </a:ext>
            </a:extLst>
          </p:cNvPr>
          <p:cNvSpPr>
            <a:spLocks noGrp="1"/>
          </p:cNvSpPr>
          <p:nvPr>
            <p:ph type="sldNum" sz="quarter" idx="5"/>
          </p:nvPr>
        </p:nvSpPr>
        <p:spPr/>
        <p:txBody>
          <a:bodyPr/>
          <a:lstStyle/>
          <a:p>
            <a:fld id="{F1F608B9-EC76-473D-A0A9-7B35701791AA}" type="slidenum">
              <a:rPr lang="en-US" smtClean="0"/>
              <a:t>9</a:t>
            </a:fld>
            <a:endParaRPr lang="en-US"/>
          </a:p>
        </p:txBody>
      </p:sp>
    </p:spTree>
    <p:extLst>
      <p:ext uri="{BB962C8B-B14F-4D97-AF65-F5344CB8AC3E}">
        <p14:creationId xmlns:p14="http://schemas.microsoft.com/office/powerpoint/2010/main" val="21878202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F608B9-EC76-473D-A0A9-7B35701791AA}" type="slidenum">
              <a:rPr lang="en-US" smtClean="0"/>
              <a:t>10</a:t>
            </a:fld>
            <a:endParaRPr lang="en-US"/>
          </a:p>
        </p:txBody>
      </p:sp>
    </p:spTree>
    <p:extLst>
      <p:ext uri="{BB962C8B-B14F-4D97-AF65-F5344CB8AC3E}">
        <p14:creationId xmlns:p14="http://schemas.microsoft.com/office/powerpoint/2010/main" val="2608711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F608B9-EC76-473D-A0A9-7B35701791AA}" type="slidenum">
              <a:rPr lang="en-US" smtClean="0"/>
              <a:t>12</a:t>
            </a:fld>
            <a:endParaRPr lang="en-US"/>
          </a:p>
        </p:txBody>
      </p:sp>
    </p:spTree>
    <p:extLst>
      <p:ext uri="{BB962C8B-B14F-4D97-AF65-F5344CB8AC3E}">
        <p14:creationId xmlns:p14="http://schemas.microsoft.com/office/powerpoint/2010/main" val="35566004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744277" y="1041400"/>
            <a:ext cx="6096000" cy="2387600"/>
          </a:xfrm>
        </p:spPr>
        <p:txBody>
          <a:bodyPr anchor="b"/>
          <a:lstStyle>
            <a:lvl1pPr algn="l">
              <a:defRPr sz="6000" b="0">
                <a:latin typeface="Oswald" pitchFamily="2" charset="77"/>
              </a:defRPr>
            </a:lvl1pPr>
          </a:lstStyle>
          <a:p>
            <a:r>
              <a:rPr lang="en-US"/>
              <a:t>CLICK TO EDIT MASTER TITLE STYLE</a:t>
            </a:r>
          </a:p>
        </p:txBody>
      </p:sp>
      <p:sp>
        <p:nvSpPr>
          <p:cNvPr id="3" name="Subtitle 2"/>
          <p:cNvSpPr>
            <a:spLocks noGrp="1"/>
          </p:cNvSpPr>
          <p:nvPr>
            <p:ph type="subTitle" idx="1"/>
          </p:nvPr>
        </p:nvSpPr>
        <p:spPr>
          <a:xfrm>
            <a:off x="4744277" y="3628542"/>
            <a:ext cx="6096000" cy="1655762"/>
          </a:xfrm>
        </p:spPr>
        <p:txBody>
          <a:bodyPr/>
          <a:lstStyle>
            <a:lvl1pPr marL="0" indent="0" algn="l">
              <a:buNone/>
              <a:defRPr sz="2400">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2AE8F11-9993-3E4B-AD4A-8C7651C3E836}" type="datetimeFigureOut">
              <a:rPr lang="en-US" smtClean="0"/>
              <a:t>2/11/2026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1BBF83-4B57-994B-A18A-0143DDF55284}" type="slidenum">
              <a:rPr lang="en-US" smtClean="0"/>
              <a:t>‹#›</a:t>
            </a:fld>
            <a:endParaRPr lang="en-US"/>
          </a:p>
        </p:txBody>
      </p:sp>
    </p:spTree>
    <p:extLst>
      <p:ext uri="{BB962C8B-B14F-4D97-AF65-F5344CB8AC3E}">
        <p14:creationId xmlns:p14="http://schemas.microsoft.com/office/powerpoint/2010/main" val="21161762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Date Placeholder 3"/>
          <p:cNvSpPr>
            <a:spLocks noGrp="1"/>
          </p:cNvSpPr>
          <p:nvPr>
            <p:ph type="dt" sz="half" idx="10"/>
          </p:nvPr>
        </p:nvSpPr>
        <p:spPr/>
        <p:txBody>
          <a:bodyPr/>
          <a:lstStyle/>
          <a:p>
            <a:fld id="{52AE8F11-9993-3E4B-AD4A-8C7651C3E836}" type="datetimeFigureOut">
              <a:rPr lang="en-US" smtClean="0"/>
              <a:t>2/11/2026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1BBF83-4B57-994B-A18A-0143DDF55284}" type="slidenum">
              <a:rPr lang="en-US" smtClean="0"/>
              <a:t>‹#›</a:t>
            </a:fld>
            <a:endParaRPr lang="en-US"/>
          </a:p>
        </p:txBody>
      </p:sp>
    </p:spTree>
    <p:extLst>
      <p:ext uri="{BB962C8B-B14F-4D97-AF65-F5344CB8AC3E}">
        <p14:creationId xmlns:p14="http://schemas.microsoft.com/office/powerpoint/2010/main" val="39579623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2AE8F11-9993-3E4B-AD4A-8C7651C3E836}" type="datetimeFigureOut">
              <a:rPr lang="en-US" smtClean="0"/>
              <a:t>2/11/2026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1BBF83-4B57-994B-A18A-0143DDF55284}" type="slidenum">
              <a:rPr lang="en-US" smtClean="0"/>
              <a:t>‹#›</a:t>
            </a:fld>
            <a:endParaRPr lang="en-US"/>
          </a:p>
        </p:txBody>
      </p:sp>
      <p:sp>
        <p:nvSpPr>
          <p:cNvPr id="7" name="Title 1">
            <a:extLst>
              <a:ext uri="{FF2B5EF4-FFF2-40B4-BE49-F238E27FC236}">
                <a16:creationId xmlns:a16="http://schemas.microsoft.com/office/drawing/2014/main" id="{46040D89-750E-8F4D-A153-FCAF550DB0EE}"/>
              </a:ext>
            </a:extLst>
          </p:cNvPr>
          <p:cNvSpPr>
            <a:spLocks noGrp="1"/>
          </p:cNvSpPr>
          <p:nvPr>
            <p:ph type="title"/>
          </p:nvPr>
        </p:nvSpPr>
        <p:spPr>
          <a:xfrm>
            <a:off x="1417320" y="365760"/>
            <a:ext cx="9829800" cy="1325563"/>
          </a:xfrm>
        </p:spPr>
        <p:txBody>
          <a:bodyPr/>
          <a:lstStyle/>
          <a:p>
            <a:r>
              <a:rPr lang="en-US"/>
              <a:t>Click to edit Master title style</a:t>
            </a:r>
          </a:p>
        </p:txBody>
      </p:sp>
    </p:spTree>
    <p:extLst>
      <p:ext uri="{BB962C8B-B14F-4D97-AF65-F5344CB8AC3E}">
        <p14:creationId xmlns:p14="http://schemas.microsoft.com/office/powerpoint/2010/main" val="5607214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Title Text"/>
          <p:cNvSpPr txBox="1">
            <a:spLocks noGrp="1"/>
          </p:cNvSpPr>
          <p:nvPr>
            <p:ph type="title"/>
          </p:nvPr>
        </p:nvSpPr>
        <p:spPr>
          <a:xfrm>
            <a:off x="1190625" y="2268141"/>
            <a:ext cx="9810750" cy="2321719"/>
          </a:xfrm>
          <a:prstGeom prst="rect">
            <a:avLst/>
          </a:prstGeom>
        </p:spPr>
        <p:txBody>
          <a:bodyPr/>
          <a:lstStyle/>
          <a:p>
            <a:r>
              <a:t>Title Text</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620983037"/>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17320" y="365760"/>
            <a:ext cx="9829800" cy="1325563"/>
          </a:xfrm>
        </p:spPr>
        <p:txBody>
          <a:bodyPr/>
          <a:lstStyle/>
          <a:p>
            <a:r>
              <a:rPr lang="en-US"/>
              <a:t>Click to edit Master title style</a:t>
            </a:r>
          </a:p>
        </p:txBody>
      </p:sp>
      <p:sp>
        <p:nvSpPr>
          <p:cNvPr id="3" name="Content Placeholder 2"/>
          <p:cNvSpPr>
            <a:spLocks noGrp="1"/>
          </p:cNvSpPr>
          <p:nvPr>
            <p:ph idx="1"/>
          </p:nvPr>
        </p:nvSpPr>
        <p:spPr>
          <a:xfrm>
            <a:off x="1828800" y="1828800"/>
            <a:ext cx="941832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2AE8F11-9993-3E4B-AD4A-8C7651C3E836}" type="datetimeFigureOut">
              <a:rPr lang="en-US" smtClean="0"/>
              <a:t>2/11/2026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1BBF83-4B57-994B-A18A-0143DDF55284}" type="slidenum">
              <a:rPr lang="en-US" smtClean="0"/>
              <a:t>‹#›</a:t>
            </a:fld>
            <a:endParaRPr lang="en-US"/>
          </a:p>
        </p:txBody>
      </p:sp>
    </p:spTree>
    <p:extLst>
      <p:ext uri="{BB962C8B-B14F-4D97-AF65-F5344CB8AC3E}">
        <p14:creationId xmlns:p14="http://schemas.microsoft.com/office/powerpoint/2010/main" val="1117144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1691640"/>
            <a:ext cx="10515600" cy="2880360"/>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914400" y="4571999"/>
            <a:ext cx="10515600" cy="1508760"/>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2AE8F11-9993-3E4B-AD4A-8C7651C3E836}" type="datetimeFigureOut">
              <a:rPr lang="en-US" smtClean="0"/>
              <a:t>2/11/2026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1BBF83-4B57-994B-A18A-0143DDF55284}" type="slidenum">
              <a:rPr lang="en-US" smtClean="0"/>
              <a:t>‹#›</a:t>
            </a:fld>
            <a:endParaRPr lang="en-US"/>
          </a:p>
        </p:txBody>
      </p:sp>
    </p:spTree>
    <p:extLst>
      <p:ext uri="{BB962C8B-B14F-4D97-AF65-F5344CB8AC3E}">
        <p14:creationId xmlns:p14="http://schemas.microsoft.com/office/powerpoint/2010/main" val="2747693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825625"/>
            <a:ext cx="516636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00800" y="1825625"/>
            <a:ext cx="516636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2AE8F11-9993-3E4B-AD4A-8C7651C3E836}" type="datetimeFigureOut">
              <a:rPr lang="en-US" smtClean="0"/>
              <a:t>2/11/2026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1BBF83-4B57-994B-A18A-0143DDF55284}" type="slidenum">
              <a:rPr lang="en-US" smtClean="0"/>
              <a:t>‹#›</a:t>
            </a:fld>
            <a:endParaRPr lang="en-US"/>
          </a:p>
        </p:txBody>
      </p:sp>
    </p:spTree>
    <p:extLst>
      <p:ext uri="{BB962C8B-B14F-4D97-AF65-F5344CB8AC3E}">
        <p14:creationId xmlns:p14="http://schemas.microsoft.com/office/powerpoint/2010/main" val="30916212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365125"/>
            <a:ext cx="10469880" cy="1325563"/>
          </a:xfrm>
        </p:spPr>
        <p:txBody>
          <a:bodyPr/>
          <a:lstStyle/>
          <a:p>
            <a:r>
              <a:rPr lang="en-US"/>
              <a:t>Click to edit Master title style</a:t>
            </a:r>
          </a:p>
        </p:txBody>
      </p:sp>
      <p:sp>
        <p:nvSpPr>
          <p:cNvPr id="3" name="Text Placeholder 2"/>
          <p:cNvSpPr>
            <a:spLocks noGrp="1"/>
          </p:cNvSpPr>
          <p:nvPr>
            <p:ph type="body" idx="1"/>
          </p:nvPr>
        </p:nvSpPr>
        <p:spPr>
          <a:xfrm>
            <a:off x="914400" y="1691640"/>
            <a:ext cx="516636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2514600"/>
            <a:ext cx="516636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691640"/>
            <a:ext cx="516636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14600"/>
            <a:ext cx="516636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2AE8F11-9993-3E4B-AD4A-8C7651C3E836}" type="datetimeFigureOut">
              <a:rPr lang="en-US" smtClean="0"/>
              <a:t>2/11/2026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21BBF83-4B57-994B-A18A-0143DDF55284}" type="slidenum">
              <a:rPr lang="en-US" smtClean="0"/>
              <a:t>‹#›</a:t>
            </a:fld>
            <a:endParaRPr lang="en-US"/>
          </a:p>
        </p:txBody>
      </p:sp>
    </p:spTree>
    <p:extLst>
      <p:ext uri="{BB962C8B-B14F-4D97-AF65-F5344CB8AC3E}">
        <p14:creationId xmlns:p14="http://schemas.microsoft.com/office/powerpoint/2010/main" val="8551487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2AE8F11-9993-3E4B-AD4A-8C7651C3E836}" type="datetimeFigureOut">
              <a:rPr lang="en-US" smtClean="0"/>
              <a:t>2/11/2026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21BBF83-4B57-994B-A18A-0143DDF55284}" type="slidenum">
              <a:rPr lang="en-US" smtClean="0"/>
              <a:t>‹#›</a:t>
            </a:fld>
            <a:endParaRPr lang="en-US"/>
          </a:p>
        </p:txBody>
      </p:sp>
    </p:spTree>
    <p:extLst>
      <p:ext uri="{BB962C8B-B14F-4D97-AF65-F5344CB8AC3E}">
        <p14:creationId xmlns:p14="http://schemas.microsoft.com/office/powerpoint/2010/main" val="1068396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AE8F11-9993-3E4B-AD4A-8C7651C3E836}" type="datetimeFigureOut">
              <a:rPr lang="en-US" smtClean="0"/>
              <a:t>2/11/2026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21BBF83-4B57-994B-A18A-0143DDF55284}" type="slidenum">
              <a:rPr lang="en-US" smtClean="0"/>
              <a:t>‹#›</a:t>
            </a:fld>
            <a:endParaRPr lang="en-US"/>
          </a:p>
        </p:txBody>
      </p:sp>
    </p:spTree>
    <p:extLst>
      <p:ext uri="{BB962C8B-B14F-4D97-AF65-F5344CB8AC3E}">
        <p14:creationId xmlns:p14="http://schemas.microsoft.com/office/powerpoint/2010/main" val="2681757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57200"/>
            <a:ext cx="3932237" cy="1600200"/>
          </a:xfrm>
        </p:spPr>
        <p:txBody>
          <a:bodyPr anchor="b">
            <a:normAutofit/>
          </a:bodyPr>
          <a:lstStyle>
            <a:lvl1pPr>
              <a:defRPr sz="3000"/>
            </a:lvl1pPr>
          </a:lstStyle>
          <a:p>
            <a:r>
              <a:rPr lang="en-US"/>
              <a:t>Click to edit Master title style</a:t>
            </a:r>
          </a:p>
        </p:txBody>
      </p:sp>
      <p:sp>
        <p:nvSpPr>
          <p:cNvPr id="3" name="Content Placeholder 2"/>
          <p:cNvSpPr>
            <a:spLocks noGrp="1"/>
          </p:cNvSpPr>
          <p:nvPr>
            <p:ph idx="1"/>
          </p:nvPr>
        </p:nvSpPr>
        <p:spPr>
          <a:xfrm>
            <a:off x="5166360" y="914400"/>
            <a:ext cx="6172200" cy="4937760"/>
          </a:xfrm>
        </p:spPr>
        <p:txBody>
          <a:bodyPr/>
          <a:lstStyle>
            <a:lvl1pPr>
              <a:defRPr sz="2700"/>
            </a:lvl1pPr>
            <a:lvl2pPr>
              <a:defRPr sz="2400"/>
            </a:lvl2pPr>
            <a:lvl3pPr>
              <a:defRPr sz="21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14400" y="2057400"/>
            <a:ext cx="3932237" cy="3931920"/>
          </a:xfrm>
        </p:spPr>
        <p:txBody>
          <a:bodyPr>
            <a:normAutofit/>
          </a:bodyPr>
          <a:lstStyle>
            <a:lvl1pPr marL="0" indent="0">
              <a:buNone/>
              <a:defRPr sz="15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AE8F11-9993-3E4B-AD4A-8C7651C3E836}" type="datetimeFigureOut">
              <a:rPr lang="en-US" smtClean="0"/>
              <a:t>2/11/2026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1BBF83-4B57-994B-A18A-0143DDF55284}" type="slidenum">
              <a:rPr lang="en-US" smtClean="0"/>
              <a:t>‹#›</a:t>
            </a:fld>
            <a:endParaRPr lang="en-US"/>
          </a:p>
        </p:txBody>
      </p:sp>
    </p:spTree>
    <p:extLst>
      <p:ext uri="{BB962C8B-B14F-4D97-AF65-F5344CB8AC3E}">
        <p14:creationId xmlns:p14="http://schemas.microsoft.com/office/powerpoint/2010/main" val="2685481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57200"/>
            <a:ext cx="3932237" cy="1600200"/>
          </a:xfrm>
        </p:spPr>
        <p:txBody>
          <a:bodyPr anchor="b">
            <a:normAutofit/>
          </a:bodyPr>
          <a:lstStyle>
            <a:lvl1pPr>
              <a:defRPr sz="3000"/>
            </a:lvl1pPr>
          </a:lstStyle>
          <a:p>
            <a:r>
              <a:rPr lang="en-US"/>
              <a:t>Click to edit Master title style</a:t>
            </a:r>
          </a:p>
        </p:txBody>
      </p:sp>
      <p:sp>
        <p:nvSpPr>
          <p:cNvPr id="3" name="Picture Placeholder 2"/>
          <p:cNvSpPr>
            <a:spLocks noGrp="1" noChangeAspect="1"/>
          </p:cNvSpPr>
          <p:nvPr>
            <p:ph type="pic" idx="1"/>
          </p:nvPr>
        </p:nvSpPr>
        <p:spPr>
          <a:xfrm>
            <a:off x="5166360" y="914400"/>
            <a:ext cx="6253424" cy="4937760"/>
          </a:xfrm>
        </p:spPr>
        <p:txBody>
          <a:bodyPr anchor="t">
            <a:normAutofit/>
          </a:bodyPr>
          <a:lstStyle>
            <a:lvl1pPr marL="0" indent="0">
              <a:buNone/>
              <a:defRPr sz="27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057400"/>
            <a:ext cx="3932237" cy="3811588"/>
          </a:xfrm>
        </p:spPr>
        <p:txBody>
          <a:bodyPr>
            <a:normAutofit/>
          </a:bodyPr>
          <a:lstStyle>
            <a:lvl1pPr marL="0" indent="0">
              <a:buNone/>
              <a:defRPr sz="15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AE8F11-9993-3E4B-AD4A-8C7651C3E836}" type="datetimeFigureOut">
              <a:rPr lang="en-US" smtClean="0"/>
              <a:t>2/11/2026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1BBF83-4B57-994B-A18A-0143DDF55284}" type="slidenum">
              <a:rPr lang="en-US" smtClean="0"/>
              <a:t>‹#›</a:t>
            </a:fld>
            <a:endParaRPr lang="en-US"/>
          </a:p>
        </p:txBody>
      </p:sp>
    </p:spTree>
    <p:extLst>
      <p:ext uri="{BB962C8B-B14F-4D97-AF65-F5344CB8AC3E}">
        <p14:creationId xmlns:p14="http://schemas.microsoft.com/office/powerpoint/2010/main" val="418135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17320" y="365760"/>
            <a:ext cx="98298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828800" y="1825625"/>
            <a:ext cx="941832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AE8F11-9993-3E4B-AD4A-8C7651C3E836}" type="datetimeFigureOut">
              <a:rPr lang="en-US" smtClean="0"/>
              <a:pPr/>
              <a:t>2/11/2026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1BBF83-4B57-994B-A18A-0143DDF55284}" type="slidenum">
              <a:rPr lang="en-US" smtClean="0"/>
              <a:pPr/>
              <a:t>‹#›</a:t>
            </a:fld>
            <a:endParaRPr lang="en-US"/>
          </a:p>
        </p:txBody>
      </p:sp>
    </p:spTree>
    <p:extLst>
      <p:ext uri="{BB962C8B-B14F-4D97-AF65-F5344CB8AC3E}">
        <p14:creationId xmlns:p14="http://schemas.microsoft.com/office/powerpoint/2010/main" val="21783737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200" b="0" i="0" kern="1200">
          <a:solidFill>
            <a:schemeClr val="tx2"/>
          </a:solidFill>
          <a:latin typeface="Oswald" pitchFamily="2" charset="77"/>
          <a:ea typeface="+mj-ea"/>
          <a:cs typeface="Arial Narrow"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700" kern="1200">
          <a:solidFill>
            <a:schemeClr val="tx1"/>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100" kern="1200">
          <a:solidFill>
            <a:schemeClr val="tx1"/>
          </a:solidFill>
          <a:latin typeface="Montserra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6.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0.png"/><Relationship Id="rId1" Type="http://schemas.openxmlformats.org/officeDocument/2006/relationships/slideLayout" Target="../slideLayouts/slideLayout11.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A06542-B06C-034B-8DDA-AF985DC59EC8}"/>
              </a:ext>
            </a:extLst>
          </p:cNvPr>
          <p:cNvSpPr>
            <a:spLocks noGrp="1"/>
          </p:cNvSpPr>
          <p:nvPr>
            <p:ph type="ctrTitle"/>
          </p:nvPr>
        </p:nvSpPr>
        <p:spPr>
          <a:xfrm>
            <a:off x="4377866" y="322213"/>
            <a:ext cx="7308936" cy="3434010"/>
          </a:xfrm>
        </p:spPr>
        <p:txBody>
          <a:bodyPr>
            <a:noAutofit/>
          </a:bodyPr>
          <a:lstStyle/>
          <a:p>
            <a:r>
              <a:rPr lang="en-US" sz="8000" dirty="0">
                <a:latin typeface="Oswald"/>
                <a:ea typeface="Verdana"/>
                <a:cs typeface="Verdana" panose="020B0604030504040204" pitchFamily="34" charset="0"/>
              </a:rPr>
              <a:t>Evangelization </a:t>
            </a:r>
            <a:br>
              <a:rPr lang="en-US" sz="8000" dirty="0">
                <a:latin typeface="Oswald"/>
                <a:ea typeface="Verdana"/>
                <a:cs typeface="Verdana" panose="020B0604030504040204" pitchFamily="34" charset="0"/>
              </a:rPr>
            </a:br>
            <a:r>
              <a:rPr lang="en-US" sz="8000" dirty="0">
                <a:latin typeface="Oswald"/>
                <a:ea typeface="Verdana"/>
                <a:cs typeface="Verdana" panose="020B0604030504040204" pitchFamily="34" charset="0"/>
              </a:rPr>
              <a:t>&amp; OCIA Workshop</a:t>
            </a:r>
          </a:p>
        </p:txBody>
      </p:sp>
      <p:sp>
        <p:nvSpPr>
          <p:cNvPr id="3" name="Subtitle 2">
            <a:extLst>
              <a:ext uri="{FF2B5EF4-FFF2-40B4-BE49-F238E27FC236}">
                <a16:creationId xmlns:a16="http://schemas.microsoft.com/office/drawing/2014/main" id="{51006708-FE89-444B-A711-1B03FA4FB649}"/>
              </a:ext>
            </a:extLst>
          </p:cNvPr>
          <p:cNvSpPr>
            <a:spLocks noGrp="1"/>
          </p:cNvSpPr>
          <p:nvPr>
            <p:ph type="subTitle" idx="1"/>
          </p:nvPr>
        </p:nvSpPr>
        <p:spPr>
          <a:xfrm>
            <a:off x="4304798" y="3903679"/>
            <a:ext cx="7887201" cy="538740"/>
          </a:xfrm>
        </p:spPr>
        <p:txBody>
          <a:bodyPr vert="horz" lIns="91440" tIns="45720" rIns="91440" bIns="45720" rtlCol="0" anchor="t">
            <a:normAutofit fontScale="92500" lnSpcReduction="10000"/>
          </a:bodyPr>
          <a:lstStyle/>
          <a:p>
            <a:r>
              <a:rPr lang="en-US" sz="3600" dirty="0">
                <a:latin typeface="Montserrat"/>
                <a:ea typeface="Verdana"/>
                <a:cs typeface="Verdana" panose="020B0604030504040204" pitchFamily="34" charset="0"/>
              </a:rPr>
              <a:t>Adult Confirmation</a:t>
            </a:r>
            <a:endParaRPr lang="en-US" sz="3600" dirty="0">
              <a:ea typeface="Verdana" panose="020B0604030504040204" pitchFamily="34" charset="0"/>
              <a:cs typeface="Verdana" panose="020B0604030504040204" pitchFamily="34" charset="0"/>
            </a:endParaRPr>
          </a:p>
        </p:txBody>
      </p:sp>
      <p:sp>
        <p:nvSpPr>
          <p:cNvPr id="5" name="TextBox 4">
            <a:extLst>
              <a:ext uri="{FF2B5EF4-FFF2-40B4-BE49-F238E27FC236}">
                <a16:creationId xmlns:a16="http://schemas.microsoft.com/office/drawing/2014/main" id="{A7768D28-3414-FB5A-7A4C-1CBD775DD123}"/>
              </a:ext>
            </a:extLst>
          </p:cNvPr>
          <p:cNvSpPr txBox="1"/>
          <p:nvPr/>
        </p:nvSpPr>
        <p:spPr>
          <a:xfrm>
            <a:off x="4377866" y="4449615"/>
            <a:ext cx="6094562" cy="480131"/>
          </a:xfrm>
          <a:prstGeom prst="rect">
            <a:avLst/>
          </a:prstGeom>
          <a:noFill/>
        </p:spPr>
        <p:txBody>
          <a:bodyPr wrap="square" lIns="91440" tIns="45720" rIns="91440" bIns="45720" anchor="t">
            <a:spAutoFit/>
          </a:bodyPr>
          <a:lstStyle/>
          <a:p>
            <a:pPr defTabSz="914400">
              <a:lnSpc>
                <a:spcPct val="90000"/>
              </a:lnSpc>
              <a:spcBef>
                <a:spcPts val="1000"/>
              </a:spcBef>
              <a:defRPr/>
            </a:pPr>
            <a:r>
              <a:rPr lang="en-US" sz="2800" dirty="0">
                <a:solidFill>
                  <a:schemeClr val="accent3"/>
                </a:solidFill>
                <a:latin typeface="Montserrat"/>
                <a:ea typeface="Verdana"/>
                <a:cs typeface="Verdana" panose="020B0604030504040204" pitchFamily="34" charset="0"/>
              </a:rPr>
              <a:t>22 January 2026</a:t>
            </a:r>
            <a:endParaRPr kumimoji="0" lang="en-US" sz="2800" b="0" i="0" u="none" strike="noStrike" kern="1200" cap="none" spc="0" normalizeH="0" baseline="0" noProof="0" dirty="0">
              <a:ln>
                <a:noFill/>
              </a:ln>
              <a:solidFill>
                <a:schemeClr val="accent3"/>
              </a:solidFill>
              <a:effectLst/>
              <a:uLnTx/>
              <a:uFillTx/>
              <a:latin typeface="Montserrat"/>
              <a:ea typeface="Verdana"/>
              <a:cs typeface="Verdana" panose="020B0604030504040204" pitchFamily="34" charset="0"/>
            </a:endParaRPr>
          </a:p>
        </p:txBody>
      </p:sp>
      <p:pic>
        <p:nvPicPr>
          <p:cNvPr id="7" name="Picture 6" descr="A black background with a black square">
            <a:extLst>
              <a:ext uri="{FF2B5EF4-FFF2-40B4-BE49-F238E27FC236}">
                <a16:creationId xmlns:a16="http://schemas.microsoft.com/office/drawing/2014/main" id="{AA2FE85A-1033-38BB-BDCE-000660486012}"/>
              </a:ext>
            </a:extLst>
          </p:cNvPr>
          <p:cNvPicPr>
            <a:picLocks noChangeAspect="1"/>
          </p:cNvPicPr>
          <p:nvPr/>
        </p:nvPicPr>
        <p:blipFill>
          <a:blip r:embed="rId4">
            <a:duotone>
              <a:schemeClr val="accent2">
                <a:shade val="45000"/>
                <a:satMod val="135000"/>
              </a:schemeClr>
              <a:prstClr val="white"/>
            </a:duotone>
          </a:blip>
          <a:stretch>
            <a:fillRect/>
          </a:stretch>
        </p:blipFill>
        <p:spPr>
          <a:xfrm>
            <a:off x="3855562" y="5153019"/>
            <a:ext cx="8336437" cy="1709621"/>
          </a:xfrm>
          <a:prstGeom prst="rect">
            <a:avLst/>
          </a:prstGeom>
          <a:noFill/>
          <a:ln>
            <a:noFill/>
          </a:ln>
        </p:spPr>
      </p:pic>
      <p:pic>
        <p:nvPicPr>
          <p:cNvPr id="9" name="Picture 8" descr="A black background with a black square">
            <a:extLst>
              <a:ext uri="{FF2B5EF4-FFF2-40B4-BE49-F238E27FC236}">
                <a16:creationId xmlns:a16="http://schemas.microsoft.com/office/drawing/2014/main" id="{5F0014C2-F56C-FDC6-986E-9CA45D20FC79}"/>
              </a:ext>
            </a:extLst>
          </p:cNvPr>
          <p:cNvPicPr>
            <a:picLocks noChangeAspect="1"/>
          </p:cNvPicPr>
          <p:nvPr/>
        </p:nvPicPr>
        <p:blipFill>
          <a:blip r:embed="rId5">
            <a:duotone>
              <a:schemeClr val="accent2">
                <a:shade val="45000"/>
                <a:satMod val="135000"/>
              </a:schemeClr>
              <a:prstClr val="white"/>
            </a:duotone>
          </a:blip>
          <a:stretch>
            <a:fillRect/>
          </a:stretch>
        </p:blipFill>
        <p:spPr>
          <a:xfrm>
            <a:off x="4125572" y="4955081"/>
            <a:ext cx="8181506" cy="1062637"/>
          </a:xfrm>
          <a:prstGeom prst="rect">
            <a:avLst/>
          </a:prstGeom>
        </p:spPr>
      </p:pic>
    </p:spTree>
    <p:extLst>
      <p:ext uri="{BB962C8B-B14F-4D97-AF65-F5344CB8AC3E}">
        <p14:creationId xmlns:p14="http://schemas.microsoft.com/office/powerpoint/2010/main" val="31807904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F94FF8-5763-8FD0-26F1-42F8F863038D}"/>
              </a:ext>
            </a:extLst>
          </p:cNvPr>
          <p:cNvSpPr>
            <a:spLocks noGrp="1"/>
          </p:cNvSpPr>
          <p:nvPr>
            <p:ph type="title"/>
          </p:nvPr>
        </p:nvSpPr>
        <p:spPr>
          <a:xfrm>
            <a:off x="1444752" y="512064"/>
            <a:ext cx="10158984" cy="1325563"/>
          </a:xfrm>
        </p:spPr>
        <p:txBody>
          <a:bodyPr>
            <a:normAutofit fontScale="90000"/>
          </a:bodyPr>
          <a:lstStyle/>
          <a:p>
            <a:r>
              <a:rPr lang="en-US" dirty="0"/>
              <a:t>Demographic information based on 50 students for the first two programs offered in the fall and winter at IHM:</a:t>
            </a:r>
          </a:p>
        </p:txBody>
      </p:sp>
      <p:sp>
        <p:nvSpPr>
          <p:cNvPr id="5" name="Content Placeholder 4">
            <a:extLst>
              <a:ext uri="{FF2B5EF4-FFF2-40B4-BE49-F238E27FC236}">
                <a16:creationId xmlns:a16="http://schemas.microsoft.com/office/drawing/2014/main" id="{05DFD81B-1095-89B6-E647-CF498969FA29}"/>
              </a:ext>
            </a:extLst>
          </p:cNvPr>
          <p:cNvSpPr>
            <a:spLocks noGrp="1"/>
          </p:cNvSpPr>
          <p:nvPr>
            <p:ph idx="1"/>
          </p:nvPr>
        </p:nvSpPr>
        <p:spPr>
          <a:xfrm>
            <a:off x="1901952" y="2002536"/>
            <a:ext cx="9418320" cy="4343400"/>
          </a:xfrm>
        </p:spPr>
        <p:txBody>
          <a:bodyPr>
            <a:normAutofit/>
          </a:bodyPr>
          <a:lstStyle/>
          <a:p>
            <a:r>
              <a:rPr lang="en-US" dirty="0"/>
              <a:t>Gender: 39 females to 21 Males</a:t>
            </a:r>
          </a:p>
          <a:p>
            <a:r>
              <a:rPr lang="en-US" dirty="0"/>
              <a:t>Age: </a:t>
            </a:r>
          </a:p>
          <a:p>
            <a:pPr lvl="1"/>
            <a:r>
              <a:rPr lang="en-US" dirty="0"/>
              <a:t>50% are 18-34</a:t>
            </a:r>
          </a:p>
          <a:p>
            <a:pPr lvl="1"/>
            <a:r>
              <a:rPr lang="en-US" dirty="0"/>
              <a:t>30% are 35-54</a:t>
            </a:r>
          </a:p>
          <a:p>
            <a:pPr lvl="1"/>
            <a:r>
              <a:rPr lang="en-US" dirty="0"/>
              <a:t>20% are 55+</a:t>
            </a:r>
          </a:p>
          <a:p>
            <a:r>
              <a:rPr lang="en-US" dirty="0"/>
              <a:t>About half of the students are from IHM, the rest are from other parishes in Thornton, Brighton, Commerce City, Westminster, Denver, Littleton and Aurora</a:t>
            </a:r>
          </a:p>
        </p:txBody>
      </p:sp>
    </p:spTree>
    <p:extLst>
      <p:ext uri="{BB962C8B-B14F-4D97-AF65-F5344CB8AC3E}">
        <p14:creationId xmlns:p14="http://schemas.microsoft.com/office/powerpoint/2010/main" val="41848975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547444-E0B3-40CF-628C-C3F1A3AD51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650448-9427-DAFF-921F-9B64890478B1}"/>
              </a:ext>
            </a:extLst>
          </p:cNvPr>
          <p:cNvSpPr>
            <a:spLocks noGrp="1"/>
          </p:cNvSpPr>
          <p:nvPr>
            <p:ph type="title"/>
          </p:nvPr>
        </p:nvSpPr>
        <p:spPr>
          <a:xfrm>
            <a:off x="1430767" y="459890"/>
            <a:ext cx="9829800" cy="1325563"/>
          </a:xfrm>
        </p:spPr>
        <p:txBody>
          <a:bodyPr>
            <a:normAutofit/>
          </a:bodyPr>
          <a:lstStyle/>
          <a:p>
            <a:r>
              <a:rPr lang="en-US" dirty="0"/>
              <a:t>Table Discussion:</a:t>
            </a:r>
          </a:p>
        </p:txBody>
      </p:sp>
      <p:sp>
        <p:nvSpPr>
          <p:cNvPr id="3" name="TextBox 2">
            <a:extLst>
              <a:ext uri="{FF2B5EF4-FFF2-40B4-BE49-F238E27FC236}">
                <a16:creationId xmlns:a16="http://schemas.microsoft.com/office/drawing/2014/main" id="{00718BD8-E33A-759F-23D5-FC58191C9439}"/>
              </a:ext>
            </a:extLst>
          </p:cNvPr>
          <p:cNvSpPr txBox="1"/>
          <p:nvPr/>
        </p:nvSpPr>
        <p:spPr>
          <a:xfrm>
            <a:off x="1170163" y="1661963"/>
            <a:ext cx="10351008" cy="5755422"/>
          </a:xfrm>
          <a:prstGeom prst="rect">
            <a:avLst/>
          </a:prstGeom>
          <a:noFill/>
        </p:spPr>
        <p:txBody>
          <a:bodyPr wrap="square" rtlCol="0">
            <a:spAutoFit/>
          </a:bodyPr>
          <a:lstStyle/>
          <a:p>
            <a:pPr marL="457200" indent="-457200">
              <a:spcAft>
                <a:spcPts val="1200"/>
              </a:spcAft>
              <a:buAutoNum type="arabicPeriod"/>
            </a:pPr>
            <a:r>
              <a:rPr lang="en-US" sz="2400" dirty="0">
                <a:latin typeface="Montserrat" panose="00000500000000000000" pitchFamily="2" charset="0"/>
              </a:rPr>
              <a:t>Have you considered how many un-confirmed adults are in your pews on Sunday?</a:t>
            </a:r>
          </a:p>
          <a:p>
            <a:pPr marL="457200" indent="-457200">
              <a:spcAft>
                <a:spcPts val="1200"/>
              </a:spcAft>
              <a:buAutoNum type="arabicPeriod"/>
            </a:pPr>
            <a:r>
              <a:rPr lang="en-US" sz="2400" dirty="0">
                <a:latin typeface="Montserrat" panose="00000500000000000000" pitchFamily="2" charset="0"/>
              </a:rPr>
              <a:t>How would having a confirmation-only track impact your OCIA group?</a:t>
            </a:r>
          </a:p>
          <a:p>
            <a:pPr marL="457200" indent="-457200">
              <a:spcAft>
                <a:spcPts val="1200"/>
              </a:spcAft>
              <a:buAutoNum type="arabicPeriod"/>
            </a:pPr>
            <a:r>
              <a:rPr lang="en-US" sz="2400" dirty="0">
                <a:latin typeface="Montserrat" panose="00000500000000000000" pitchFamily="2" charset="0"/>
              </a:rPr>
              <a:t>Are there other more specific needs (other than confirmation only) that you see in your group? 		</a:t>
            </a:r>
          </a:p>
          <a:p>
            <a:pPr>
              <a:spcAft>
                <a:spcPts val="1200"/>
              </a:spcAft>
            </a:pPr>
            <a:r>
              <a:rPr lang="en-US" sz="2400" dirty="0">
                <a:latin typeface="Montserrat" panose="00000500000000000000" pitchFamily="2" charset="0"/>
              </a:rPr>
              <a:t>		Convalidation &amp; OCIA?</a:t>
            </a:r>
          </a:p>
          <a:p>
            <a:pPr>
              <a:spcAft>
                <a:spcPts val="1200"/>
              </a:spcAft>
            </a:pPr>
            <a:r>
              <a:rPr lang="en-US" sz="2400" dirty="0">
                <a:latin typeface="Montserrat" panose="00000500000000000000" pitchFamily="2" charset="0"/>
              </a:rPr>
              <a:t>		Marriage Prep &amp; OCIA?</a:t>
            </a:r>
          </a:p>
          <a:p>
            <a:pPr>
              <a:spcAft>
                <a:spcPts val="1200"/>
              </a:spcAft>
            </a:pPr>
            <a:r>
              <a:rPr lang="en-US" sz="2400" dirty="0">
                <a:latin typeface="Montserrat" panose="00000500000000000000" pitchFamily="2" charset="0"/>
              </a:rPr>
              <a:t>		Whole Family OCIA?</a:t>
            </a:r>
          </a:p>
          <a:p>
            <a:pPr>
              <a:spcAft>
                <a:spcPts val="1200"/>
              </a:spcAft>
            </a:pPr>
            <a:r>
              <a:rPr lang="en-US" sz="2400" dirty="0">
                <a:latin typeface="Montserrat" panose="00000500000000000000" pitchFamily="2" charset="0"/>
              </a:rPr>
              <a:t>		Fallen away Catholics that we don’t know where else to put?</a:t>
            </a:r>
          </a:p>
          <a:p>
            <a:pPr>
              <a:spcAft>
                <a:spcPts val="1200"/>
              </a:spcAft>
            </a:pPr>
            <a:r>
              <a:rPr lang="en-US" sz="2400" dirty="0">
                <a:latin typeface="Montserrat" panose="00000500000000000000" pitchFamily="2" charset="0"/>
              </a:rPr>
              <a:t>		</a:t>
            </a:r>
          </a:p>
          <a:p>
            <a:pPr lvl="1">
              <a:spcAft>
                <a:spcPts val="1200"/>
              </a:spcAft>
            </a:pPr>
            <a:r>
              <a:rPr lang="en-US" sz="2400" dirty="0">
                <a:latin typeface="Montserrat" panose="00000500000000000000" pitchFamily="2" charset="0"/>
              </a:rPr>
              <a:t>	</a:t>
            </a:r>
          </a:p>
        </p:txBody>
      </p:sp>
    </p:spTree>
    <p:extLst>
      <p:ext uri="{BB962C8B-B14F-4D97-AF65-F5344CB8AC3E}">
        <p14:creationId xmlns:p14="http://schemas.microsoft.com/office/powerpoint/2010/main" val="23934748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mountain, sky, outdoor, nature&#10;&#10;Description automatically generated">
            <a:extLst>
              <a:ext uri="{FF2B5EF4-FFF2-40B4-BE49-F238E27FC236}">
                <a16:creationId xmlns:a16="http://schemas.microsoft.com/office/drawing/2014/main" id="{4579DD35-8F81-4449-A63B-0E25EC78C02B}"/>
              </a:ext>
            </a:extLst>
          </p:cNvPr>
          <p:cNvPicPr>
            <a:picLocks noChangeAspect="1"/>
          </p:cNvPicPr>
          <p:nvPr/>
        </p:nvPicPr>
        <p:blipFill rotWithShape="1">
          <a:blip r:embed="rId3">
            <a:alphaModFix amt="70000"/>
          </a:blip>
          <a:srcRect l="740" t="15613" b="47350"/>
          <a:stretch/>
        </p:blipFill>
        <p:spPr>
          <a:xfrm>
            <a:off x="0" y="0"/>
            <a:ext cx="12252960" cy="6858000"/>
          </a:xfrm>
          <a:prstGeom prst="rect">
            <a:avLst/>
          </a:prstGeom>
        </p:spPr>
      </p:pic>
      <p:pic>
        <p:nvPicPr>
          <p:cNvPr id="6" name="Picture 5" descr="Shape&#10;&#10;Description automatically generated with medium confidence">
            <a:extLst>
              <a:ext uri="{FF2B5EF4-FFF2-40B4-BE49-F238E27FC236}">
                <a16:creationId xmlns:a16="http://schemas.microsoft.com/office/drawing/2014/main" id="{326A5CA0-BB15-2F41-8569-EBBE622102E7}"/>
              </a:ext>
            </a:extLst>
          </p:cNvPr>
          <p:cNvPicPr>
            <a:picLocks noChangeAspect="1"/>
          </p:cNvPicPr>
          <p:nvPr/>
        </p:nvPicPr>
        <p:blipFill>
          <a:blip r:embed="rId4"/>
          <a:stretch>
            <a:fillRect/>
          </a:stretch>
        </p:blipFill>
        <p:spPr>
          <a:xfrm>
            <a:off x="30480" y="0"/>
            <a:ext cx="12192000" cy="6858000"/>
          </a:xfrm>
          <a:prstGeom prst="rect">
            <a:avLst/>
          </a:prstGeom>
        </p:spPr>
      </p:pic>
      <p:sp>
        <p:nvSpPr>
          <p:cNvPr id="3" name="Title 1">
            <a:extLst>
              <a:ext uri="{FF2B5EF4-FFF2-40B4-BE49-F238E27FC236}">
                <a16:creationId xmlns:a16="http://schemas.microsoft.com/office/drawing/2014/main" id="{FA143346-1237-A54A-846B-3F8070392BDE}"/>
              </a:ext>
            </a:extLst>
          </p:cNvPr>
          <p:cNvSpPr txBox="1">
            <a:spLocks/>
          </p:cNvSpPr>
          <p:nvPr/>
        </p:nvSpPr>
        <p:spPr>
          <a:xfrm>
            <a:off x="1010275" y="525637"/>
            <a:ext cx="8435478" cy="779575"/>
          </a:xfrm>
          <a:prstGeom prst="rect">
            <a:avLst/>
          </a:prstGeom>
        </p:spPr>
        <p:txBody>
          <a:bodyPr lIns="91440" tIns="45720" rIns="91440" bIns="45720" anchor="t"/>
          <a:lstStyle>
            <a:lvl1pPr algn="l" defTabSz="914400" rtl="0" eaLnBrk="1" latinLnBrk="0" hangingPunct="1">
              <a:lnSpc>
                <a:spcPct val="90000"/>
              </a:lnSpc>
              <a:spcBef>
                <a:spcPct val="0"/>
              </a:spcBef>
              <a:buNone/>
              <a:defRPr sz="4200" b="0" i="0" kern="1200">
                <a:solidFill>
                  <a:schemeClr val="tx2"/>
                </a:solidFill>
                <a:latin typeface="Oswald" pitchFamily="2" charset="77"/>
                <a:ea typeface="+mj-ea"/>
                <a:cs typeface="Arial Narrow" panose="020B0604020202020204" pitchFamily="34" charset="0"/>
              </a:defRPr>
            </a:lvl1pPr>
          </a:lstStyle>
          <a:p>
            <a:r>
              <a:rPr lang="en-US" sz="4800" dirty="0">
                <a:solidFill>
                  <a:schemeClr val="accent2"/>
                </a:solidFill>
                <a:latin typeface="Oswald"/>
              </a:rPr>
              <a:t>Save the Date: Evangelization &amp; OCIA</a:t>
            </a:r>
            <a:endParaRPr lang="en-US" sz="6000" dirty="0">
              <a:solidFill>
                <a:schemeClr val="accent2"/>
              </a:solidFill>
              <a:latin typeface="Oswald"/>
            </a:endParaRPr>
          </a:p>
          <a:p>
            <a:pPr algn="ctr"/>
            <a:endParaRPr lang="en-US" sz="6000" dirty="0">
              <a:solidFill>
                <a:srgbClr val="148F77"/>
              </a:solidFill>
            </a:endParaRPr>
          </a:p>
          <a:p>
            <a:pPr>
              <a:buNone/>
            </a:pPr>
            <a:endParaRPr lang="en-US" sz="2800" dirty="0"/>
          </a:p>
          <a:p>
            <a:pPr algn="ctr"/>
            <a:endParaRPr lang="en-US" sz="6000" dirty="0">
              <a:solidFill>
                <a:srgbClr val="C00000"/>
              </a:solidFill>
            </a:endParaRPr>
          </a:p>
          <a:p>
            <a:pPr algn="ctr"/>
            <a:endParaRPr lang="en-US" sz="6000" dirty="0">
              <a:solidFill>
                <a:srgbClr val="C00000"/>
              </a:solidFill>
            </a:endParaRPr>
          </a:p>
        </p:txBody>
      </p:sp>
      <p:sp>
        <p:nvSpPr>
          <p:cNvPr id="10" name="Rectangle: Rounded Corners 9">
            <a:extLst>
              <a:ext uri="{FF2B5EF4-FFF2-40B4-BE49-F238E27FC236}">
                <a16:creationId xmlns:a16="http://schemas.microsoft.com/office/drawing/2014/main" id="{AEA451AE-01CF-A8D2-7D92-0875D3053359}"/>
              </a:ext>
            </a:extLst>
          </p:cNvPr>
          <p:cNvSpPr/>
          <p:nvPr/>
        </p:nvSpPr>
        <p:spPr>
          <a:xfrm>
            <a:off x="8683422" y="4035001"/>
            <a:ext cx="3429000" cy="779575"/>
          </a:xfrm>
          <a:prstGeom prst="roundRect">
            <a:avLst/>
          </a:prstGeom>
        </p:spPr>
        <p:style>
          <a:lnRef idx="2">
            <a:schemeClr val="dk1">
              <a:shade val="15000"/>
            </a:schemeClr>
          </a:lnRef>
          <a:fillRef idx="1">
            <a:schemeClr val="dk1"/>
          </a:fillRef>
          <a:effectRef idx="0">
            <a:schemeClr val="dk1"/>
          </a:effectRef>
          <a:fontRef idx="minor">
            <a:schemeClr val="lt1"/>
          </a:fontRef>
        </p:style>
        <p:txBody>
          <a:bodyPr lIns="91440" tIns="45720" rIns="91440" bIns="45720" rtlCol="0" anchor="ctr"/>
          <a:lstStyle/>
          <a:p>
            <a:pPr algn="ctr"/>
            <a:r>
              <a:rPr lang="en-US" dirty="0">
                <a:latin typeface="Montserrat"/>
                <a:cs typeface="Arial"/>
              </a:rPr>
              <a:t>Not Getting Our Newsletters? Sign Up Here!</a:t>
            </a:r>
          </a:p>
        </p:txBody>
      </p:sp>
      <p:pic>
        <p:nvPicPr>
          <p:cNvPr id="17" name="Picture 16" descr="A qr code with a few black squares">
            <a:extLst>
              <a:ext uri="{FF2B5EF4-FFF2-40B4-BE49-F238E27FC236}">
                <a16:creationId xmlns:a16="http://schemas.microsoft.com/office/drawing/2014/main" id="{572D73D2-3F1A-2256-7BE7-8ED7F11828FB}"/>
              </a:ext>
            </a:extLst>
          </p:cNvPr>
          <p:cNvPicPr>
            <a:picLocks noChangeAspect="1"/>
          </p:cNvPicPr>
          <p:nvPr/>
        </p:nvPicPr>
        <p:blipFill>
          <a:blip r:embed="rId5"/>
          <a:srcRect r="2781" b="3898"/>
          <a:stretch>
            <a:fillRect/>
          </a:stretch>
        </p:blipFill>
        <p:spPr>
          <a:xfrm>
            <a:off x="9483565" y="4882901"/>
            <a:ext cx="1904338" cy="1906774"/>
          </a:xfrm>
          <a:prstGeom prst="rect">
            <a:avLst/>
          </a:prstGeom>
        </p:spPr>
      </p:pic>
      <p:sp>
        <p:nvSpPr>
          <p:cNvPr id="18" name="Title 1">
            <a:extLst>
              <a:ext uri="{FF2B5EF4-FFF2-40B4-BE49-F238E27FC236}">
                <a16:creationId xmlns:a16="http://schemas.microsoft.com/office/drawing/2014/main" id="{9BC062F8-704B-462D-B2D6-767783C9836B}"/>
              </a:ext>
            </a:extLst>
          </p:cNvPr>
          <p:cNvSpPr txBox="1">
            <a:spLocks/>
          </p:cNvSpPr>
          <p:nvPr/>
        </p:nvSpPr>
        <p:spPr>
          <a:xfrm>
            <a:off x="1524553" y="1427895"/>
            <a:ext cx="7207967" cy="2769201"/>
          </a:xfrm>
          <a:prstGeom prst="rect">
            <a:avLst/>
          </a:prstGeom>
        </p:spPr>
        <p:txBody>
          <a:bodyPr lIns="91440" tIns="45720" rIns="91440" bIns="45720" anchor="t"/>
          <a:lstStyle>
            <a:lvl1pPr algn="l" defTabSz="914400" rtl="0" eaLnBrk="1" latinLnBrk="0" hangingPunct="1">
              <a:lnSpc>
                <a:spcPct val="90000"/>
              </a:lnSpc>
              <a:spcBef>
                <a:spcPct val="0"/>
              </a:spcBef>
              <a:buNone/>
              <a:defRPr sz="4200" b="0" i="0" kern="1200">
                <a:solidFill>
                  <a:schemeClr val="tx2"/>
                </a:solidFill>
                <a:latin typeface="Oswald" pitchFamily="2" charset="77"/>
                <a:ea typeface="+mj-ea"/>
                <a:cs typeface="Arial Narrow" panose="020B0604020202020204" pitchFamily="34" charset="0"/>
              </a:defRPr>
            </a:lvl1pPr>
          </a:lstStyle>
          <a:p>
            <a:r>
              <a:rPr lang="en-US" sz="3600" u="sng" dirty="0">
                <a:latin typeface="Oswald"/>
              </a:rPr>
              <a:t>Upcoming Workshops/Meetings:</a:t>
            </a:r>
          </a:p>
          <a:p>
            <a:endParaRPr lang="en-US" sz="3600" dirty="0">
              <a:latin typeface="Oswald"/>
            </a:endParaRPr>
          </a:p>
          <a:p>
            <a:r>
              <a:rPr lang="en-US" sz="3600" dirty="0">
                <a:latin typeface="Oswald"/>
              </a:rPr>
              <a:t>March 19- </a:t>
            </a:r>
            <a:r>
              <a:rPr lang="en-US" sz="3600" dirty="0" err="1">
                <a:latin typeface="Oswald"/>
              </a:rPr>
              <a:t>Mystagogy</a:t>
            </a:r>
            <a:endParaRPr lang="en-US" sz="3600" dirty="0">
              <a:latin typeface="Oswald"/>
            </a:endParaRPr>
          </a:p>
          <a:p>
            <a:endParaRPr lang="en-US" sz="3600" dirty="0">
              <a:latin typeface="Oswald"/>
            </a:endParaRPr>
          </a:p>
          <a:p>
            <a:r>
              <a:rPr lang="en-US" sz="3600" dirty="0">
                <a:latin typeface="Oswald"/>
              </a:rPr>
              <a:t>May 21- Engaging OCIA in the Summer Months</a:t>
            </a:r>
          </a:p>
          <a:p>
            <a:endParaRPr lang="en-US" sz="3600" dirty="0">
              <a:solidFill>
                <a:schemeClr val="accent2"/>
              </a:solidFill>
              <a:latin typeface="Oswald"/>
            </a:endParaRPr>
          </a:p>
          <a:p>
            <a:pPr algn="ctr"/>
            <a:endParaRPr lang="en-US" sz="6000" dirty="0">
              <a:solidFill>
                <a:srgbClr val="148F77"/>
              </a:solidFill>
            </a:endParaRPr>
          </a:p>
          <a:p>
            <a:pPr>
              <a:buNone/>
            </a:pPr>
            <a:endParaRPr lang="en-US" sz="2800" dirty="0"/>
          </a:p>
          <a:p>
            <a:pPr algn="ctr"/>
            <a:endParaRPr lang="en-US" sz="6000" dirty="0">
              <a:solidFill>
                <a:srgbClr val="C00000"/>
              </a:solidFill>
            </a:endParaRPr>
          </a:p>
          <a:p>
            <a:pPr algn="ctr"/>
            <a:endParaRPr lang="en-US" sz="6000" dirty="0">
              <a:solidFill>
                <a:srgbClr val="C00000"/>
              </a:solidFill>
            </a:endParaRPr>
          </a:p>
        </p:txBody>
      </p:sp>
      <p:sp>
        <p:nvSpPr>
          <p:cNvPr id="4" name="Rectangle: Rounded Corners 3">
            <a:extLst>
              <a:ext uri="{FF2B5EF4-FFF2-40B4-BE49-F238E27FC236}">
                <a16:creationId xmlns:a16="http://schemas.microsoft.com/office/drawing/2014/main" id="{F7E6CE70-A34D-21A4-8B4D-202E0A26A490}"/>
              </a:ext>
            </a:extLst>
          </p:cNvPr>
          <p:cNvSpPr/>
          <p:nvPr/>
        </p:nvSpPr>
        <p:spPr>
          <a:xfrm>
            <a:off x="9085470" y="1240448"/>
            <a:ext cx="2624903" cy="701950"/>
          </a:xfrm>
          <a:prstGeom prst="roundRect">
            <a:avLst/>
          </a:prstGeom>
        </p:spPr>
        <p:style>
          <a:lnRef idx="2">
            <a:schemeClr val="dk1">
              <a:shade val="15000"/>
            </a:schemeClr>
          </a:lnRef>
          <a:fillRef idx="1">
            <a:schemeClr val="dk1"/>
          </a:fillRef>
          <a:effectRef idx="0">
            <a:schemeClr val="dk1"/>
          </a:effectRef>
          <a:fontRef idx="minor">
            <a:schemeClr val="lt1"/>
          </a:fontRef>
        </p:style>
        <p:txBody>
          <a:bodyPr lIns="91440" tIns="45720" rIns="91440" bIns="45720" rtlCol="0" anchor="ctr"/>
          <a:lstStyle/>
          <a:p>
            <a:pPr algn="ctr"/>
            <a:r>
              <a:rPr lang="en-US" dirty="0">
                <a:latin typeface="Montserrat"/>
                <a:cs typeface="Arial"/>
              </a:rPr>
              <a:t>Please take the OCIA/Evang Survey:</a:t>
            </a:r>
          </a:p>
        </p:txBody>
      </p:sp>
      <p:sp>
        <p:nvSpPr>
          <p:cNvPr id="5" name="Rectangle 1">
            <a:extLst>
              <a:ext uri="{FF2B5EF4-FFF2-40B4-BE49-F238E27FC236}">
                <a16:creationId xmlns:a16="http://schemas.microsoft.com/office/drawing/2014/main" id="{07E70963-082A-8F1A-2619-D0975B101D4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9" name="Picture 8" descr="A qr code on a white background">
            <a:extLst>
              <a:ext uri="{FF2B5EF4-FFF2-40B4-BE49-F238E27FC236}">
                <a16:creationId xmlns:a16="http://schemas.microsoft.com/office/drawing/2014/main" id="{925A8B60-CD0D-CEFF-1EB3-6AACA90917C0}"/>
              </a:ext>
            </a:extLst>
          </p:cNvPr>
          <p:cNvPicPr>
            <a:picLocks noChangeAspect="1"/>
          </p:cNvPicPr>
          <p:nvPr/>
        </p:nvPicPr>
        <p:blipFill>
          <a:blip r:embed="rId6"/>
          <a:stretch>
            <a:fillRect/>
          </a:stretch>
        </p:blipFill>
        <p:spPr>
          <a:xfrm>
            <a:off x="9407941" y="2026007"/>
            <a:ext cx="1979962" cy="1974832"/>
          </a:xfrm>
          <a:prstGeom prst="rect">
            <a:avLst/>
          </a:prstGeom>
        </p:spPr>
      </p:pic>
    </p:spTree>
    <p:extLst>
      <p:ext uri="{BB962C8B-B14F-4D97-AF65-F5344CB8AC3E}">
        <p14:creationId xmlns:p14="http://schemas.microsoft.com/office/powerpoint/2010/main" val="25222439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91764-5525-7549-AC70-A571E3485D96}"/>
              </a:ext>
            </a:extLst>
          </p:cNvPr>
          <p:cNvSpPr>
            <a:spLocks noGrp="1"/>
          </p:cNvSpPr>
          <p:nvPr>
            <p:ph type="title"/>
          </p:nvPr>
        </p:nvSpPr>
        <p:spPr>
          <a:xfrm>
            <a:off x="1417320" y="365760"/>
            <a:ext cx="9829800" cy="1325563"/>
          </a:xfrm>
        </p:spPr>
        <p:txBody>
          <a:bodyPr/>
          <a:lstStyle/>
          <a:p>
            <a:r>
              <a:rPr lang="en-US">
                <a:ea typeface="Verdana" panose="020B0604030504040204" pitchFamily="34" charset="0"/>
              </a:rPr>
              <a:t>Agenda</a:t>
            </a:r>
          </a:p>
        </p:txBody>
      </p:sp>
      <p:cxnSp>
        <p:nvCxnSpPr>
          <p:cNvPr id="5" name="Straight Connector 4">
            <a:extLst>
              <a:ext uri="{FF2B5EF4-FFF2-40B4-BE49-F238E27FC236}">
                <a16:creationId xmlns:a16="http://schemas.microsoft.com/office/drawing/2014/main" id="{15793076-9328-4F43-97F8-3EEE47725F09}"/>
              </a:ext>
            </a:extLst>
          </p:cNvPr>
          <p:cNvCxnSpPr>
            <a:cxnSpLocks/>
          </p:cNvCxnSpPr>
          <p:nvPr/>
        </p:nvCxnSpPr>
        <p:spPr>
          <a:xfrm>
            <a:off x="1417320" y="1371600"/>
            <a:ext cx="9829800" cy="0"/>
          </a:xfrm>
          <a:prstGeom prst="line">
            <a:avLst/>
          </a:prstGeom>
          <a:ln w="12700">
            <a:solidFill>
              <a:schemeClr val="accent1"/>
            </a:solidFill>
          </a:ln>
        </p:spPr>
        <p:style>
          <a:lnRef idx="3">
            <a:schemeClr val="accent2"/>
          </a:lnRef>
          <a:fillRef idx="0">
            <a:schemeClr val="accent2"/>
          </a:fillRef>
          <a:effectRef idx="2">
            <a:schemeClr val="accent2"/>
          </a:effectRef>
          <a:fontRef idx="minor">
            <a:schemeClr val="tx1"/>
          </a:fontRef>
        </p:style>
      </p:cxnSp>
      <p:pic>
        <p:nvPicPr>
          <p:cNvPr id="7" name="Picture 6" descr="A picture containing sky, outdoor, city, day&#10;&#10;Description automatically generated">
            <a:extLst>
              <a:ext uri="{FF2B5EF4-FFF2-40B4-BE49-F238E27FC236}">
                <a16:creationId xmlns:a16="http://schemas.microsoft.com/office/drawing/2014/main" id="{01DA9CC1-A22E-3B4B-8A79-A8356C9ACC69}"/>
              </a:ext>
            </a:extLst>
          </p:cNvPr>
          <p:cNvPicPr>
            <a:picLocks noChangeAspect="1"/>
          </p:cNvPicPr>
          <p:nvPr/>
        </p:nvPicPr>
        <p:blipFill rotWithShape="1">
          <a:blip r:embed="rId3"/>
          <a:srcRect l="27914" t="24350" r="-7626" b="7218"/>
          <a:stretch/>
        </p:blipFill>
        <p:spPr>
          <a:xfrm>
            <a:off x="8395855" y="-5767"/>
            <a:ext cx="5345157" cy="6863767"/>
          </a:xfrm>
          <a:prstGeom prst="rect">
            <a:avLst/>
          </a:prstGeom>
        </p:spPr>
      </p:pic>
      <p:sp>
        <p:nvSpPr>
          <p:cNvPr id="8" name="TextBox 7">
            <a:extLst>
              <a:ext uri="{FF2B5EF4-FFF2-40B4-BE49-F238E27FC236}">
                <a16:creationId xmlns:a16="http://schemas.microsoft.com/office/drawing/2014/main" id="{C5B207A8-3EB6-C846-A81D-FA5A487476A7}"/>
              </a:ext>
            </a:extLst>
          </p:cNvPr>
          <p:cNvSpPr txBox="1"/>
          <p:nvPr/>
        </p:nvSpPr>
        <p:spPr>
          <a:xfrm>
            <a:off x="1737360" y="1691323"/>
            <a:ext cx="6748272" cy="5508303"/>
          </a:xfrm>
          <a:prstGeom prst="rect">
            <a:avLst/>
          </a:prstGeom>
          <a:noFill/>
        </p:spPr>
        <p:txBody>
          <a:bodyPr wrap="square" lIns="91440" tIns="45720" rIns="91440" bIns="45720" rtlCol="0" anchor="t">
            <a:spAutoFit/>
          </a:bodyPr>
          <a:lstStyle/>
          <a:p>
            <a:pPr marL="285750" lvl="0" indent="-285750">
              <a:spcAft>
                <a:spcPts val="1200"/>
              </a:spcAft>
              <a:buFont typeface="Arial" panose="020B0604020202020204" pitchFamily="34" charset="0"/>
              <a:buChar char="•"/>
              <a:defRPr>
                <a:solidFill>
                  <a:srgbClr val="000000"/>
                </a:solidFill>
              </a:defRPr>
            </a:pPr>
            <a:r>
              <a:rPr lang="en-US" sz="2400" dirty="0">
                <a:latin typeface="Montserrat"/>
                <a:cs typeface="Lato Medium"/>
              </a:rPr>
              <a:t>Opening prayer</a:t>
            </a:r>
          </a:p>
          <a:p>
            <a:pPr marL="285750" lvl="0" indent="-285750">
              <a:spcAft>
                <a:spcPts val="1200"/>
              </a:spcAft>
              <a:buFont typeface="Arial" panose="020B0604020202020204" pitchFamily="34" charset="0"/>
              <a:buChar char="•"/>
              <a:defRPr>
                <a:solidFill>
                  <a:srgbClr val="000000"/>
                </a:solidFill>
              </a:defRPr>
            </a:pPr>
            <a:r>
              <a:rPr lang="en-US" sz="2400" dirty="0">
                <a:solidFill>
                  <a:srgbClr val="000000"/>
                </a:solidFill>
                <a:latin typeface="Montserrat"/>
                <a:cs typeface="Lato Medium"/>
              </a:rPr>
              <a:t>Rite of Election: What to Expect and       Q &amp; A with Daniela Muneton</a:t>
            </a:r>
          </a:p>
          <a:p>
            <a:pPr marL="285750" lvl="0" indent="-285750">
              <a:spcAft>
                <a:spcPts val="1200"/>
              </a:spcAft>
              <a:buFont typeface="Arial" panose="020B0604020202020204" pitchFamily="34" charset="0"/>
              <a:buChar char="•"/>
              <a:defRPr>
                <a:solidFill>
                  <a:srgbClr val="000000"/>
                </a:solidFill>
              </a:defRPr>
            </a:pPr>
            <a:r>
              <a:rPr lang="en-US" sz="2400" dirty="0">
                <a:solidFill>
                  <a:srgbClr val="000000"/>
                </a:solidFill>
                <a:latin typeface="Montserrat"/>
                <a:cs typeface="Lato Medium"/>
              </a:rPr>
              <a:t>Adult Confirmation: Exploring the Context</a:t>
            </a:r>
          </a:p>
          <a:p>
            <a:pPr marL="285750" lvl="0" indent="-285750">
              <a:spcAft>
                <a:spcPts val="1200"/>
              </a:spcAft>
              <a:buFont typeface="Arial" panose="020B0604020202020204" pitchFamily="34" charset="0"/>
              <a:buChar char="•"/>
              <a:defRPr>
                <a:solidFill>
                  <a:srgbClr val="000000"/>
                </a:solidFill>
              </a:defRPr>
            </a:pPr>
            <a:r>
              <a:rPr lang="en-US" sz="2400" dirty="0">
                <a:solidFill>
                  <a:srgbClr val="000000"/>
                </a:solidFill>
                <a:latin typeface="Montserrat"/>
                <a:cs typeface="Lato Medium"/>
              </a:rPr>
              <a:t>What can this look like?</a:t>
            </a:r>
          </a:p>
          <a:p>
            <a:pPr marL="285750" lvl="0" indent="-285750">
              <a:spcAft>
                <a:spcPts val="1200"/>
              </a:spcAft>
              <a:buFont typeface="Arial" panose="020B0604020202020204" pitchFamily="34" charset="0"/>
              <a:buChar char="•"/>
              <a:defRPr>
                <a:solidFill>
                  <a:srgbClr val="000000"/>
                </a:solidFill>
              </a:defRPr>
            </a:pPr>
            <a:r>
              <a:rPr lang="en-US" sz="2400" dirty="0">
                <a:solidFill>
                  <a:srgbClr val="000000"/>
                </a:solidFill>
                <a:latin typeface="Montserrat"/>
                <a:cs typeface="Lato Medium"/>
              </a:rPr>
              <a:t>Table Discussion</a:t>
            </a:r>
          </a:p>
          <a:p>
            <a:pPr marL="285750" lvl="0" indent="-285750">
              <a:spcAft>
                <a:spcPts val="1200"/>
              </a:spcAft>
              <a:buFont typeface="Arial" panose="020B0604020202020204" pitchFamily="34" charset="0"/>
              <a:buChar char="•"/>
              <a:defRPr>
                <a:solidFill>
                  <a:srgbClr val="000000"/>
                </a:solidFill>
              </a:defRPr>
            </a:pPr>
            <a:r>
              <a:rPr lang="en-US" sz="2400" dirty="0">
                <a:solidFill>
                  <a:srgbClr val="000000"/>
                </a:solidFill>
                <a:latin typeface="Montserrat"/>
                <a:cs typeface="Lato Medium"/>
              </a:rPr>
              <a:t>Save the Date: OCIA Workshop March 19</a:t>
            </a:r>
          </a:p>
          <a:p>
            <a:pPr marL="742950" lvl="1" indent="-285750">
              <a:spcAft>
                <a:spcPts val="1200"/>
              </a:spcAft>
              <a:buFont typeface="Arial" panose="020B0604020202020204" pitchFamily="34" charset="0"/>
              <a:buChar char="•"/>
              <a:defRPr>
                <a:solidFill>
                  <a:srgbClr val="000000"/>
                </a:solidFill>
              </a:defRPr>
            </a:pPr>
            <a:endParaRPr lang="en-US" sz="2400" dirty="0">
              <a:solidFill>
                <a:srgbClr val="000000"/>
              </a:solidFill>
              <a:latin typeface="Montserrat"/>
              <a:cs typeface="Lato Medium"/>
            </a:endParaRPr>
          </a:p>
          <a:p>
            <a:pPr marL="285750" lvl="0" indent="-285750">
              <a:spcAft>
                <a:spcPts val="1200"/>
              </a:spcAft>
              <a:buFont typeface="Arial" panose="020B0604020202020204" pitchFamily="34" charset="0"/>
              <a:buChar char="•"/>
              <a:defRPr>
                <a:solidFill>
                  <a:srgbClr val="000000"/>
                </a:solidFill>
              </a:defRPr>
            </a:pPr>
            <a:endParaRPr lang="en-US" sz="2400" dirty="0">
              <a:solidFill>
                <a:srgbClr val="000000"/>
              </a:solidFill>
              <a:latin typeface="Montserrat"/>
              <a:cs typeface="Lato Medium"/>
            </a:endParaRPr>
          </a:p>
          <a:p>
            <a:pPr marL="285750" lvl="0" indent="-285750">
              <a:lnSpc>
                <a:spcPct val="150000"/>
              </a:lnSpc>
              <a:buFont typeface="Arial" panose="020B0604020202020204" pitchFamily="34" charset="0"/>
              <a:buChar char="•"/>
              <a:defRPr>
                <a:solidFill>
                  <a:srgbClr val="000000"/>
                </a:solidFill>
              </a:defRPr>
            </a:pPr>
            <a:endParaRPr lang="en-US" sz="2400" dirty="0">
              <a:solidFill>
                <a:srgbClr val="000000"/>
              </a:solidFill>
              <a:latin typeface="Montserrat"/>
              <a:cs typeface="Lato Medium"/>
            </a:endParaRPr>
          </a:p>
        </p:txBody>
      </p:sp>
    </p:spTree>
    <p:extLst>
      <p:ext uri="{BB962C8B-B14F-4D97-AF65-F5344CB8AC3E}">
        <p14:creationId xmlns:p14="http://schemas.microsoft.com/office/powerpoint/2010/main" val="17000959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ity at night&#10;&#10;Description automatically generated with medium confidence">
            <a:extLst>
              <a:ext uri="{FF2B5EF4-FFF2-40B4-BE49-F238E27FC236}">
                <a16:creationId xmlns:a16="http://schemas.microsoft.com/office/drawing/2014/main" id="{54A1BACA-4534-EC4D-B960-3FB0CDB26DB2}"/>
              </a:ext>
            </a:extLst>
          </p:cNvPr>
          <p:cNvPicPr>
            <a:picLocks noChangeAspect="1"/>
          </p:cNvPicPr>
          <p:nvPr/>
        </p:nvPicPr>
        <p:blipFill rotWithShape="1">
          <a:blip r:embed="rId2"/>
          <a:srcRect l="23" t="-10179" r="540" b="14021"/>
          <a:stretch/>
        </p:blipFill>
        <p:spPr>
          <a:xfrm>
            <a:off x="-16227" y="-661417"/>
            <a:ext cx="12211106" cy="7871726"/>
          </a:xfrm>
          <a:prstGeom prst="rect">
            <a:avLst/>
          </a:prstGeom>
        </p:spPr>
      </p:pic>
      <p:pic>
        <p:nvPicPr>
          <p:cNvPr id="6" name="Picture 5" descr="A picture containing text&#10;&#10;Description automatically generated">
            <a:extLst>
              <a:ext uri="{FF2B5EF4-FFF2-40B4-BE49-F238E27FC236}">
                <a16:creationId xmlns:a16="http://schemas.microsoft.com/office/drawing/2014/main" id="{31C44318-74B4-834A-988C-18D6E5369B7D}"/>
              </a:ext>
            </a:extLst>
          </p:cNvPr>
          <p:cNvPicPr>
            <a:picLocks noChangeAspect="1"/>
          </p:cNvPicPr>
          <p:nvPr/>
        </p:nvPicPr>
        <p:blipFill rotWithShape="1">
          <a:blip r:embed="rId3"/>
          <a:srcRect r="-171" b="-152"/>
          <a:stretch/>
        </p:blipFill>
        <p:spPr>
          <a:xfrm>
            <a:off x="-19050" y="161925"/>
            <a:ext cx="12212822" cy="6868498"/>
          </a:xfrm>
          <a:prstGeom prst="rect">
            <a:avLst/>
          </a:prstGeom>
        </p:spPr>
      </p:pic>
      <p:sp>
        <p:nvSpPr>
          <p:cNvPr id="2" name="Title 1">
            <a:extLst>
              <a:ext uri="{FF2B5EF4-FFF2-40B4-BE49-F238E27FC236}">
                <a16:creationId xmlns:a16="http://schemas.microsoft.com/office/drawing/2014/main" id="{96A0815C-082D-0D49-8DD1-6519C75A7E90}"/>
              </a:ext>
            </a:extLst>
          </p:cNvPr>
          <p:cNvSpPr>
            <a:spLocks noGrp="1"/>
          </p:cNvSpPr>
          <p:nvPr>
            <p:ph type="title"/>
          </p:nvPr>
        </p:nvSpPr>
        <p:spPr>
          <a:xfrm>
            <a:off x="1417320" y="-99844"/>
            <a:ext cx="9829800" cy="1325563"/>
          </a:xfrm>
        </p:spPr>
        <p:txBody>
          <a:bodyPr/>
          <a:lstStyle/>
          <a:p>
            <a:r>
              <a:rPr lang="en-US" dirty="0">
                <a:solidFill>
                  <a:schemeClr val="accent1"/>
                </a:solidFill>
                <a:latin typeface="Oswald"/>
              </a:rPr>
              <a:t>Gospel: Mark 3:7-12</a:t>
            </a:r>
            <a:endParaRPr lang="en-US" dirty="0">
              <a:solidFill>
                <a:schemeClr val="accent1"/>
              </a:solidFill>
            </a:endParaRPr>
          </a:p>
        </p:txBody>
      </p:sp>
      <p:cxnSp>
        <p:nvCxnSpPr>
          <p:cNvPr id="9" name="Straight Connector 8">
            <a:extLst>
              <a:ext uri="{FF2B5EF4-FFF2-40B4-BE49-F238E27FC236}">
                <a16:creationId xmlns:a16="http://schemas.microsoft.com/office/drawing/2014/main" id="{81AFFF80-DFB2-D64A-89AD-E692DA7F2692}"/>
              </a:ext>
            </a:extLst>
          </p:cNvPr>
          <p:cNvCxnSpPr/>
          <p:nvPr/>
        </p:nvCxnSpPr>
        <p:spPr>
          <a:xfrm>
            <a:off x="1417320" y="959856"/>
            <a:ext cx="98298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735B846F-1506-1CAA-7763-999C75D69E9A}"/>
              </a:ext>
            </a:extLst>
          </p:cNvPr>
          <p:cNvSpPr txBox="1"/>
          <p:nvPr/>
        </p:nvSpPr>
        <p:spPr>
          <a:xfrm>
            <a:off x="1829082" y="1107657"/>
            <a:ext cx="9829800" cy="4324261"/>
          </a:xfrm>
          <a:prstGeom prst="rect">
            <a:avLst/>
          </a:prstGeom>
          <a:noFill/>
        </p:spPr>
        <p:txBody>
          <a:bodyPr wrap="square" lIns="91440" tIns="45720" rIns="91440" bIns="45720" rtlCol="0" anchor="t">
            <a:spAutoFit/>
          </a:bodyPr>
          <a:lstStyle/>
          <a:p>
            <a:r>
              <a:rPr lang="en-US" sz="2000" b="1" i="0" dirty="0">
                <a:solidFill>
                  <a:schemeClr val="bg1"/>
                </a:solidFill>
                <a:effectLst/>
                <a:latin typeface="Lato" panose="020F0502020204030203" pitchFamily="34" charset="0"/>
              </a:rPr>
              <a:t>Jesus withdrew toward the sea with his disciples.</a:t>
            </a:r>
            <a:br>
              <a:rPr lang="en-US" sz="2000" b="1" dirty="0">
                <a:solidFill>
                  <a:schemeClr val="bg1"/>
                </a:solidFill>
              </a:rPr>
            </a:br>
            <a:r>
              <a:rPr lang="en-US" sz="2000" b="1" i="0" dirty="0">
                <a:solidFill>
                  <a:schemeClr val="bg1"/>
                </a:solidFill>
                <a:effectLst/>
                <a:latin typeface="Lato" panose="020F0502020204030203" pitchFamily="34" charset="0"/>
              </a:rPr>
              <a:t>A large number of people followed from Galilee and from Judea.</a:t>
            </a:r>
            <a:br>
              <a:rPr lang="en-US" sz="2000" b="1" dirty="0">
                <a:solidFill>
                  <a:schemeClr val="bg1"/>
                </a:solidFill>
              </a:rPr>
            </a:br>
            <a:r>
              <a:rPr lang="en-US" sz="2000" b="1" i="0" dirty="0">
                <a:solidFill>
                  <a:schemeClr val="bg1"/>
                </a:solidFill>
                <a:effectLst/>
                <a:latin typeface="Lato" panose="020F0502020204030203" pitchFamily="34" charset="0"/>
              </a:rPr>
              <a:t>Hearing what he was doing,</a:t>
            </a:r>
            <a:br>
              <a:rPr lang="en-US" sz="2000" b="1" dirty="0">
                <a:solidFill>
                  <a:schemeClr val="bg1"/>
                </a:solidFill>
              </a:rPr>
            </a:br>
            <a:r>
              <a:rPr lang="en-US" sz="2000" b="1" i="0" dirty="0">
                <a:solidFill>
                  <a:schemeClr val="bg1"/>
                </a:solidFill>
                <a:effectLst/>
                <a:latin typeface="Lato" panose="020F0502020204030203" pitchFamily="34" charset="0"/>
              </a:rPr>
              <a:t>a large number of people came to him also from Jerusalem,</a:t>
            </a:r>
            <a:br>
              <a:rPr lang="en-US" sz="2000" b="1" dirty="0">
                <a:solidFill>
                  <a:schemeClr val="bg1"/>
                </a:solidFill>
              </a:rPr>
            </a:br>
            <a:r>
              <a:rPr lang="en-US" sz="2000" b="1" i="0" dirty="0">
                <a:solidFill>
                  <a:schemeClr val="bg1"/>
                </a:solidFill>
                <a:effectLst/>
                <a:latin typeface="Lato" panose="020F0502020204030203" pitchFamily="34" charset="0"/>
              </a:rPr>
              <a:t>from Idumea, from beyond the Jordan,</a:t>
            </a:r>
            <a:br>
              <a:rPr lang="en-US" sz="2000" b="1" dirty="0">
                <a:solidFill>
                  <a:schemeClr val="bg1"/>
                </a:solidFill>
              </a:rPr>
            </a:br>
            <a:r>
              <a:rPr lang="en-US" sz="2000" b="1" i="0" dirty="0">
                <a:solidFill>
                  <a:schemeClr val="bg1"/>
                </a:solidFill>
                <a:effectLst/>
                <a:latin typeface="Lato" panose="020F0502020204030203" pitchFamily="34" charset="0"/>
              </a:rPr>
              <a:t>and from the neighborhood of </a:t>
            </a:r>
            <a:r>
              <a:rPr lang="en-US" sz="2000" b="1" i="0" dirty="0" err="1">
                <a:solidFill>
                  <a:schemeClr val="bg1"/>
                </a:solidFill>
                <a:effectLst/>
                <a:latin typeface="Lato" panose="020F0502020204030203" pitchFamily="34" charset="0"/>
              </a:rPr>
              <a:t>Tyre</a:t>
            </a:r>
            <a:r>
              <a:rPr lang="en-US" sz="2000" b="1" i="0" dirty="0">
                <a:solidFill>
                  <a:schemeClr val="bg1"/>
                </a:solidFill>
                <a:effectLst/>
                <a:latin typeface="Lato" panose="020F0502020204030203" pitchFamily="34" charset="0"/>
              </a:rPr>
              <a:t> and Sidon.</a:t>
            </a:r>
            <a:br>
              <a:rPr lang="en-US" sz="2000" b="1" dirty="0">
                <a:solidFill>
                  <a:schemeClr val="bg1"/>
                </a:solidFill>
              </a:rPr>
            </a:br>
            <a:r>
              <a:rPr lang="en-US" sz="2000" b="1" i="0" dirty="0">
                <a:solidFill>
                  <a:schemeClr val="bg1"/>
                </a:solidFill>
                <a:effectLst/>
                <a:latin typeface="Lato" panose="020F0502020204030203" pitchFamily="34" charset="0"/>
              </a:rPr>
              <a:t>He told his disciples to have a boat ready for him because of the crowd,</a:t>
            </a:r>
            <a:br>
              <a:rPr lang="en-US" sz="2000" b="1" dirty="0">
                <a:solidFill>
                  <a:schemeClr val="bg1"/>
                </a:solidFill>
              </a:rPr>
            </a:br>
            <a:r>
              <a:rPr lang="en-US" sz="2000" b="1" i="0" dirty="0">
                <a:solidFill>
                  <a:schemeClr val="bg1"/>
                </a:solidFill>
                <a:effectLst/>
                <a:latin typeface="Lato" panose="020F0502020204030203" pitchFamily="34" charset="0"/>
              </a:rPr>
              <a:t>so that they would not crush him.</a:t>
            </a:r>
            <a:br>
              <a:rPr lang="en-US" sz="2000" b="1" dirty="0">
                <a:solidFill>
                  <a:schemeClr val="bg1"/>
                </a:solidFill>
              </a:rPr>
            </a:br>
            <a:r>
              <a:rPr lang="en-US" sz="2000" b="1" i="0" dirty="0">
                <a:solidFill>
                  <a:schemeClr val="bg1"/>
                </a:solidFill>
                <a:effectLst/>
                <a:latin typeface="Lato" panose="020F0502020204030203" pitchFamily="34" charset="0"/>
              </a:rPr>
              <a:t>He had cured many and, as a result, those who had diseases</a:t>
            </a:r>
            <a:br>
              <a:rPr lang="en-US" sz="2000" b="1" dirty="0">
                <a:solidFill>
                  <a:schemeClr val="bg1"/>
                </a:solidFill>
              </a:rPr>
            </a:br>
            <a:r>
              <a:rPr lang="en-US" sz="2000" b="1" i="0" dirty="0">
                <a:solidFill>
                  <a:schemeClr val="bg1"/>
                </a:solidFill>
                <a:effectLst/>
                <a:latin typeface="Lato" panose="020F0502020204030203" pitchFamily="34" charset="0"/>
              </a:rPr>
              <a:t>were pressing upon him to touch him.</a:t>
            </a:r>
            <a:br>
              <a:rPr lang="en-US" sz="2000" b="1" dirty="0">
                <a:solidFill>
                  <a:schemeClr val="bg1"/>
                </a:solidFill>
              </a:rPr>
            </a:br>
            <a:r>
              <a:rPr lang="en-US" sz="2000" b="1" i="0" dirty="0">
                <a:solidFill>
                  <a:schemeClr val="bg1"/>
                </a:solidFill>
                <a:effectLst/>
                <a:latin typeface="Lato" panose="020F0502020204030203" pitchFamily="34" charset="0"/>
              </a:rPr>
              <a:t>And whenever unclean spirits saw him they would fall down before him</a:t>
            </a:r>
            <a:br>
              <a:rPr lang="en-US" sz="2000" b="1" dirty="0">
                <a:solidFill>
                  <a:schemeClr val="bg1"/>
                </a:solidFill>
              </a:rPr>
            </a:br>
            <a:r>
              <a:rPr lang="en-US" sz="2000" b="1" i="0" dirty="0">
                <a:solidFill>
                  <a:schemeClr val="bg1"/>
                </a:solidFill>
                <a:effectLst/>
                <a:latin typeface="Lato" panose="020F0502020204030203" pitchFamily="34" charset="0"/>
              </a:rPr>
              <a:t>and shout, “You are the Son of God.”</a:t>
            </a:r>
            <a:br>
              <a:rPr lang="en-US" sz="2000" b="1" dirty="0">
                <a:solidFill>
                  <a:schemeClr val="bg1"/>
                </a:solidFill>
              </a:rPr>
            </a:br>
            <a:r>
              <a:rPr lang="en-US" sz="2000" b="1" i="0" dirty="0">
                <a:solidFill>
                  <a:schemeClr val="bg1"/>
                </a:solidFill>
                <a:effectLst/>
                <a:latin typeface="Lato" panose="020F0502020204030203" pitchFamily="34" charset="0"/>
              </a:rPr>
              <a:t>He warned them sternly not to make him known.</a:t>
            </a:r>
            <a:br>
              <a:rPr lang="en-US" sz="2000" dirty="0">
                <a:solidFill>
                  <a:schemeClr val="bg1"/>
                </a:solidFill>
                <a:latin typeface="Montserrat"/>
                <a:ea typeface="Lato"/>
                <a:cs typeface="Lato"/>
              </a:rPr>
            </a:br>
            <a:endParaRPr lang="en-US" sz="1500" dirty="0">
              <a:solidFill>
                <a:schemeClr val="bg1"/>
              </a:solidFill>
              <a:latin typeface="Montserrat"/>
              <a:ea typeface="Lato"/>
              <a:cs typeface="Lato"/>
            </a:endParaRPr>
          </a:p>
        </p:txBody>
      </p:sp>
      <p:sp>
        <p:nvSpPr>
          <p:cNvPr id="8" name="Rectangle 7">
            <a:extLst>
              <a:ext uri="{FF2B5EF4-FFF2-40B4-BE49-F238E27FC236}">
                <a16:creationId xmlns:a16="http://schemas.microsoft.com/office/drawing/2014/main" id="{80316E6D-B0E6-E8A2-3459-B88C635145ED}"/>
              </a:ext>
            </a:extLst>
          </p:cNvPr>
          <p:cNvSpPr/>
          <p:nvPr/>
        </p:nvSpPr>
        <p:spPr>
          <a:xfrm>
            <a:off x="-15989" y="-96324"/>
            <a:ext cx="12204420" cy="380639"/>
          </a:xfrm>
          <a:prstGeom prst="rect">
            <a:avLst/>
          </a:prstGeom>
          <a:solidFill>
            <a:srgbClr val="0D12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136643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E2253-4290-E5E1-B03F-05B71ADE4537}"/>
              </a:ext>
            </a:extLst>
          </p:cNvPr>
          <p:cNvSpPr>
            <a:spLocks noGrp="1"/>
          </p:cNvSpPr>
          <p:nvPr>
            <p:ph type="title"/>
          </p:nvPr>
        </p:nvSpPr>
        <p:spPr>
          <a:xfrm>
            <a:off x="1924543" y="217222"/>
            <a:ext cx="9829800" cy="1325563"/>
          </a:xfrm>
        </p:spPr>
        <p:txBody>
          <a:bodyPr>
            <a:normAutofit/>
          </a:bodyPr>
          <a:lstStyle/>
          <a:p>
            <a:r>
              <a:rPr lang="en-US" dirty="0"/>
              <a:t>Rite of Election: February 21-22, 2026</a:t>
            </a:r>
          </a:p>
        </p:txBody>
      </p:sp>
      <p:sp>
        <p:nvSpPr>
          <p:cNvPr id="3" name="TextBox 2">
            <a:extLst>
              <a:ext uri="{FF2B5EF4-FFF2-40B4-BE49-F238E27FC236}">
                <a16:creationId xmlns:a16="http://schemas.microsoft.com/office/drawing/2014/main" id="{8F55D762-FF0B-C97F-0DEE-6716B693FA72}"/>
              </a:ext>
            </a:extLst>
          </p:cNvPr>
          <p:cNvSpPr txBox="1"/>
          <p:nvPr/>
        </p:nvSpPr>
        <p:spPr>
          <a:xfrm>
            <a:off x="1325881" y="1174370"/>
            <a:ext cx="10085832" cy="4195251"/>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2000" dirty="0">
                <a:latin typeface="Montserrat" panose="00000500000000000000" pitchFamily="2" charset="0"/>
              </a:rPr>
              <a:t>Only catechumens, not candidates or confirmandi</a:t>
            </a:r>
          </a:p>
          <a:p>
            <a:pPr marL="285750" indent="-285750">
              <a:lnSpc>
                <a:spcPct val="150000"/>
              </a:lnSpc>
              <a:buFont typeface="Arial" panose="020B0604020202020204" pitchFamily="34" charset="0"/>
              <a:buChar char="•"/>
            </a:pPr>
            <a:r>
              <a:rPr lang="en-US" sz="2000" dirty="0">
                <a:latin typeface="Montserrat" panose="00000500000000000000" pitchFamily="2" charset="0"/>
              </a:rPr>
              <a:t>Arrive early for a walkthrough of the rite occurring 10 minutes prior to the start of the rite (and to find parking)</a:t>
            </a:r>
          </a:p>
          <a:p>
            <a:pPr marL="285750" indent="-285750">
              <a:lnSpc>
                <a:spcPct val="150000"/>
              </a:lnSpc>
              <a:buFont typeface="Arial" panose="020B0604020202020204" pitchFamily="34" charset="0"/>
              <a:buChar char="•"/>
            </a:pPr>
            <a:r>
              <a:rPr lang="en-US" sz="2000" dirty="0">
                <a:latin typeface="Montserrat" panose="00000500000000000000" pitchFamily="2" charset="0"/>
              </a:rPr>
              <a:t>Bring your book of the Elect (already signed by the Elect) and please </a:t>
            </a:r>
            <a:r>
              <a:rPr lang="en-US" sz="2000" u="sng" dirty="0">
                <a:latin typeface="Montserrat" panose="00000500000000000000" pitchFamily="2" charset="0"/>
              </a:rPr>
              <a:t>put your parish name in the front cover</a:t>
            </a:r>
            <a:r>
              <a:rPr lang="en-US" sz="2000" dirty="0">
                <a:latin typeface="Montserrat" panose="00000500000000000000" pitchFamily="2" charset="0"/>
              </a:rPr>
              <a:t>!!</a:t>
            </a:r>
          </a:p>
          <a:p>
            <a:pPr marL="285750" indent="-285750">
              <a:lnSpc>
                <a:spcPct val="150000"/>
              </a:lnSpc>
              <a:buFont typeface="Arial" panose="020B0604020202020204" pitchFamily="34" charset="0"/>
              <a:buChar char="•"/>
            </a:pPr>
            <a:r>
              <a:rPr lang="en-US" sz="2000" dirty="0">
                <a:latin typeface="Montserrat" panose="00000500000000000000" pitchFamily="2" charset="0"/>
              </a:rPr>
              <a:t>Note: Please do not enter the cathedral until the previously scheduled Rite of Election has been completed</a:t>
            </a:r>
          </a:p>
          <a:p>
            <a:pPr marL="285750" indent="-285750">
              <a:lnSpc>
                <a:spcPct val="150000"/>
              </a:lnSpc>
              <a:buFont typeface="Arial" panose="020B0604020202020204" pitchFamily="34" charset="0"/>
              <a:buChar char="•"/>
            </a:pPr>
            <a:r>
              <a:rPr lang="en-US" sz="2000" dirty="0">
                <a:latin typeface="Montserrat" panose="00000500000000000000" pitchFamily="2" charset="0"/>
              </a:rPr>
              <a:t>As seating at the Rite of Election is limited, seating will be reserved for only the catechumens, godparents, and up to 5 catechists per parish</a:t>
            </a:r>
          </a:p>
        </p:txBody>
      </p:sp>
      <p:sp>
        <p:nvSpPr>
          <p:cNvPr id="6" name="TextBox 5">
            <a:extLst>
              <a:ext uri="{FF2B5EF4-FFF2-40B4-BE49-F238E27FC236}">
                <a16:creationId xmlns:a16="http://schemas.microsoft.com/office/drawing/2014/main" id="{722D8C70-8879-8D97-2082-79DB9409D848}"/>
              </a:ext>
            </a:extLst>
          </p:cNvPr>
          <p:cNvSpPr txBox="1"/>
          <p:nvPr/>
        </p:nvSpPr>
        <p:spPr>
          <a:xfrm>
            <a:off x="6839443" y="5677181"/>
            <a:ext cx="5610113" cy="963597"/>
          </a:xfrm>
          <a:prstGeom prst="rect">
            <a:avLst/>
          </a:prstGeom>
          <a:noFill/>
        </p:spPr>
        <p:txBody>
          <a:bodyPr wrap="square" rtlCol="0">
            <a:spAutoFit/>
          </a:bodyPr>
          <a:lstStyle/>
          <a:p>
            <a:pPr>
              <a:lnSpc>
                <a:spcPct val="150000"/>
              </a:lnSpc>
            </a:pPr>
            <a:r>
              <a:rPr lang="en-US" sz="2000" b="1" dirty="0">
                <a:latin typeface="Montserrat" panose="00000500000000000000" pitchFamily="2" charset="0"/>
              </a:rPr>
              <a:t>Specific Questions or Concerns?</a:t>
            </a:r>
          </a:p>
          <a:p>
            <a:pPr>
              <a:lnSpc>
                <a:spcPct val="150000"/>
              </a:lnSpc>
            </a:pPr>
            <a:r>
              <a:rPr lang="en-US" sz="2000" b="1" dirty="0">
                <a:latin typeface="Montserrat" panose="00000500000000000000" pitchFamily="2" charset="0"/>
              </a:rPr>
              <a:t>Email </a:t>
            </a:r>
            <a:r>
              <a:rPr lang="en-US" sz="2000" b="1" u="sng" dirty="0">
                <a:solidFill>
                  <a:schemeClr val="accent2"/>
                </a:solidFill>
                <a:latin typeface="Montserrat" panose="00000500000000000000" pitchFamily="2" charset="0"/>
              </a:rPr>
              <a:t>Daniela.Muneton@archden.org</a:t>
            </a:r>
          </a:p>
        </p:txBody>
      </p:sp>
    </p:spTree>
    <p:extLst>
      <p:ext uri="{BB962C8B-B14F-4D97-AF65-F5344CB8AC3E}">
        <p14:creationId xmlns:p14="http://schemas.microsoft.com/office/powerpoint/2010/main" val="30283085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5DD63A-C3C1-EEBC-CD8E-5D0EC79FCFB0}"/>
              </a:ext>
            </a:extLst>
          </p:cNvPr>
          <p:cNvSpPr>
            <a:spLocks noGrp="1"/>
          </p:cNvSpPr>
          <p:nvPr>
            <p:ph type="ctrTitle"/>
          </p:nvPr>
        </p:nvSpPr>
        <p:spPr>
          <a:xfrm>
            <a:off x="4443591" y="3429000"/>
            <a:ext cx="7480345" cy="1996925"/>
          </a:xfrm>
        </p:spPr>
        <p:txBody>
          <a:bodyPr>
            <a:normAutofit/>
          </a:bodyPr>
          <a:lstStyle/>
          <a:p>
            <a:r>
              <a:rPr lang="en-US" dirty="0">
                <a:latin typeface="Oswald"/>
              </a:rPr>
              <a:t>Adult Confirmation:</a:t>
            </a:r>
            <a:endParaRPr lang="en-US" dirty="0"/>
          </a:p>
        </p:txBody>
      </p:sp>
      <p:sp>
        <p:nvSpPr>
          <p:cNvPr id="4" name="Subtitle 2">
            <a:extLst>
              <a:ext uri="{FF2B5EF4-FFF2-40B4-BE49-F238E27FC236}">
                <a16:creationId xmlns:a16="http://schemas.microsoft.com/office/drawing/2014/main" id="{8858BE4C-33BF-81EC-6ECB-77F615BB86E1}"/>
              </a:ext>
            </a:extLst>
          </p:cNvPr>
          <p:cNvSpPr>
            <a:spLocks noGrp="1"/>
          </p:cNvSpPr>
          <p:nvPr>
            <p:ph type="subTitle" idx="1"/>
          </p:nvPr>
        </p:nvSpPr>
        <p:spPr>
          <a:xfrm>
            <a:off x="5212080" y="5577357"/>
            <a:ext cx="6871062" cy="1060206"/>
          </a:xfrm>
        </p:spPr>
        <p:txBody>
          <a:bodyPr vert="horz" lIns="91440" tIns="45720" rIns="91440" bIns="45720" rtlCol="0" anchor="t">
            <a:normAutofit/>
          </a:bodyPr>
          <a:lstStyle/>
          <a:p>
            <a:r>
              <a:rPr lang="en-US" sz="3600" dirty="0">
                <a:latin typeface="Montserrat"/>
                <a:ea typeface="Verdana"/>
                <a:cs typeface="Verdana" panose="020B0604030504040204" pitchFamily="34" charset="0"/>
              </a:rPr>
              <a:t>Let’s Explore the Context</a:t>
            </a:r>
          </a:p>
        </p:txBody>
      </p:sp>
      <p:pic>
        <p:nvPicPr>
          <p:cNvPr id="6" name="Picture 5">
            <a:extLst>
              <a:ext uri="{FF2B5EF4-FFF2-40B4-BE49-F238E27FC236}">
                <a16:creationId xmlns:a16="http://schemas.microsoft.com/office/drawing/2014/main" id="{8C13DBDC-C585-FC2C-B6F3-31817F09A68C}"/>
              </a:ext>
            </a:extLst>
          </p:cNvPr>
          <p:cNvPicPr>
            <a:picLocks noChangeAspect="1"/>
          </p:cNvPicPr>
          <p:nvPr/>
        </p:nvPicPr>
        <p:blipFill>
          <a:blip r:embed="rId3"/>
          <a:stretch>
            <a:fillRect/>
          </a:stretch>
        </p:blipFill>
        <p:spPr>
          <a:xfrm>
            <a:off x="5526288" y="579665"/>
            <a:ext cx="5314950" cy="3543300"/>
          </a:xfrm>
          <a:prstGeom prst="rect">
            <a:avLst/>
          </a:prstGeom>
        </p:spPr>
      </p:pic>
    </p:spTree>
    <p:extLst>
      <p:ext uri="{BB962C8B-B14F-4D97-AF65-F5344CB8AC3E}">
        <p14:creationId xmlns:p14="http://schemas.microsoft.com/office/powerpoint/2010/main" val="32238258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3DB309-C63B-85FE-4370-C6BFFFBFC3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CDFBD2-BA3E-4B38-5DDD-D89E0B7950C7}"/>
              </a:ext>
            </a:extLst>
          </p:cNvPr>
          <p:cNvSpPr>
            <a:spLocks noGrp="1"/>
          </p:cNvSpPr>
          <p:nvPr>
            <p:ph type="title"/>
          </p:nvPr>
        </p:nvSpPr>
        <p:spPr>
          <a:xfrm>
            <a:off x="3323082" y="524315"/>
            <a:ext cx="6832090" cy="1325563"/>
          </a:xfrm>
        </p:spPr>
        <p:txBody>
          <a:bodyPr/>
          <a:lstStyle/>
          <a:p>
            <a:pPr algn="ctr"/>
            <a:r>
              <a:rPr lang="en-US" dirty="0"/>
              <a:t>What Category do Adults who Need Confirmation fall into?</a:t>
            </a:r>
          </a:p>
        </p:txBody>
      </p:sp>
      <p:sp>
        <p:nvSpPr>
          <p:cNvPr id="5" name="Content Placeholder 4">
            <a:extLst>
              <a:ext uri="{FF2B5EF4-FFF2-40B4-BE49-F238E27FC236}">
                <a16:creationId xmlns:a16="http://schemas.microsoft.com/office/drawing/2014/main" id="{9C9648DF-3334-6807-AD1D-65C983ADA403}"/>
              </a:ext>
            </a:extLst>
          </p:cNvPr>
          <p:cNvSpPr>
            <a:spLocks noGrp="1"/>
          </p:cNvSpPr>
          <p:nvPr>
            <p:ph idx="1"/>
          </p:nvPr>
        </p:nvSpPr>
        <p:spPr>
          <a:xfrm>
            <a:off x="1517904" y="2416628"/>
            <a:ext cx="10442447" cy="4441372"/>
          </a:xfrm>
        </p:spPr>
        <p:txBody>
          <a:bodyPr>
            <a:normAutofit fontScale="70000" lnSpcReduction="20000"/>
          </a:bodyPr>
          <a:lstStyle/>
          <a:p>
            <a:pPr marL="0" indent="0" algn="ctr">
              <a:lnSpc>
                <a:spcPct val="120000"/>
              </a:lnSpc>
              <a:buNone/>
            </a:pPr>
            <a:r>
              <a:rPr lang="en-US" sz="2400" dirty="0"/>
              <a:t>“Even if adults in this situation have not yet heard the proclamation of the mystery of Christ, their circumstances of catechumens because they have already been brought into the Church and become children of God by Baptism. Hence their conversion is based on Baptism already received, the strength of which they should further develop.” (OCIA 400)</a:t>
            </a:r>
          </a:p>
          <a:p>
            <a:pPr marL="0" indent="0" algn="ctr">
              <a:lnSpc>
                <a:spcPct val="120000"/>
              </a:lnSpc>
              <a:buNone/>
            </a:pPr>
            <a:endParaRPr lang="en-US" sz="2400" dirty="0"/>
          </a:p>
          <a:p>
            <a:pPr marL="0" indent="0" algn="ctr">
              <a:lnSpc>
                <a:spcPct val="120000"/>
              </a:lnSpc>
              <a:buNone/>
            </a:pPr>
            <a:endParaRPr lang="en-US" sz="2400" dirty="0"/>
          </a:p>
          <a:p>
            <a:pPr marL="0" indent="0" algn="ctr">
              <a:lnSpc>
                <a:spcPct val="120000"/>
              </a:lnSpc>
              <a:buNone/>
            </a:pPr>
            <a:r>
              <a:rPr lang="en-US" sz="2400" dirty="0"/>
              <a:t>“the preparation of uncatechized adults demands a lengthy period in which the faith poured into them at Baptism ought to grow, in order to attain maturity and be fully formed though pastoral instruction that is handed onto them; their own Christian life must be strengthened by an appropriate formation offered to them, by catechesis adapted for them, contact with the community of the faithful, and participation in certain liturgical rites.” (OCIA 401)</a:t>
            </a:r>
          </a:p>
          <a:p>
            <a:pPr marL="0" indent="0" algn="ctr">
              <a:buNone/>
            </a:pPr>
            <a:r>
              <a:rPr lang="en-US" sz="1700" dirty="0"/>
              <a:t> </a:t>
            </a:r>
          </a:p>
        </p:txBody>
      </p:sp>
      <p:sp>
        <p:nvSpPr>
          <p:cNvPr id="4" name="Content Placeholder 4">
            <a:extLst>
              <a:ext uri="{FF2B5EF4-FFF2-40B4-BE49-F238E27FC236}">
                <a16:creationId xmlns:a16="http://schemas.microsoft.com/office/drawing/2014/main" id="{39F924DA-9654-6C07-D068-360CE93B4E98}"/>
              </a:ext>
            </a:extLst>
          </p:cNvPr>
          <p:cNvSpPr txBox="1">
            <a:spLocks/>
          </p:cNvSpPr>
          <p:nvPr/>
        </p:nvSpPr>
        <p:spPr>
          <a:xfrm>
            <a:off x="3930887" y="2038795"/>
            <a:ext cx="4330225" cy="41066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700" kern="1200">
                <a:solidFill>
                  <a:schemeClr val="tx1"/>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100" kern="1200">
                <a:solidFill>
                  <a:schemeClr val="tx1"/>
                </a:solidFill>
                <a:latin typeface="Montserra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700" b="1" dirty="0"/>
              <a:t>Catechized vs Uncatechized?</a:t>
            </a:r>
          </a:p>
          <a:p>
            <a:pPr marL="0" indent="0" algn="ctr">
              <a:buFont typeface="Arial" panose="020B0604020202020204" pitchFamily="34" charset="0"/>
              <a:buNone/>
            </a:pPr>
            <a:endParaRPr lang="en-US" sz="1700" b="1" dirty="0"/>
          </a:p>
          <a:p>
            <a:pPr marL="0" indent="0" algn="ctr">
              <a:buFont typeface="Arial" panose="020B0604020202020204" pitchFamily="34" charset="0"/>
              <a:buNone/>
            </a:pPr>
            <a:endParaRPr lang="en-US" sz="1700" b="1" dirty="0"/>
          </a:p>
          <a:p>
            <a:pPr marL="0" indent="0" algn="ctr">
              <a:buFont typeface="Arial" panose="020B0604020202020204" pitchFamily="34" charset="0"/>
              <a:buNone/>
            </a:pPr>
            <a:endParaRPr lang="en-US" sz="1700" b="1" dirty="0"/>
          </a:p>
          <a:p>
            <a:pPr marL="0" indent="0" algn="ctr">
              <a:buFont typeface="Arial" panose="020B0604020202020204" pitchFamily="34" charset="0"/>
              <a:buNone/>
            </a:pPr>
            <a:endParaRPr lang="en-US" sz="1700" b="1" dirty="0"/>
          </a:p>
          <a:p>
            <a:pPr marL="0" indent="0" algn="ctr">
              <a:buFont typeface="Arial" panose="020B0604020202020204" pitchFamily="34" charset="0"/>
              <a:buNone/>
            </a:pPr>
            <a:r>
              <a:rPr lang="en-US" sz="1700" b="1" dirty="0"/>
              <a:t>They Still Need to Be Ready</a:t>
            </a:r>
          </a:p>
        </p:txBody>
      </p:sp>
    </p:spTree>
    <p:extLst>
      <p:ext uri="{BB962C8B-B14F-4D97-AF65-F5344CB8AC3E}">
        <p14:creationId xmlns:p14="http://schemas.microsoft.com/office/powerpoint/2010/main" val="20158427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D6F2EC-BD71-74F0-AD30-9ECACB4A85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550FD1-7FDA-E0B9-A6C5-E61F40867F3C}"/>
              </a:ext>
            </a:extLst>
          </p:cNvPr>
          <p:cNvSpPr>
            <a:spLocks noGrp="1"/>
          </p:cNvSpPr>
          <p:nvPr>
            <p:ph type="title"/>
          </p:nvPr>
        </p:nvSpPr>
        <p:spPr>
          <a:xfrm>
            <a:off x="1318258" y="110045"/>
            <a:ext cx="9829800" cy="1325563"/>
          </a:xfrm>
        </p:spPr>
        <p:txBody>
          <a:bodyPr/>
          <a:lstStyle/>
          <a:p>
            <a:pPr algn="ctr"/>
            <a:r>
              <a:rPr lang="en-US" dirty="0"/>
              <a:t>“Readiness” for Confirmation</a:t>
            </a:r>
          </a:p>
        </p:txBody>
      </p:sp>
      <p:sp>
        <p:nvSpPr>
          <p:cNvPr id="11" name="Content Placeholder 10">
            <a:extLst>
              <a:ext uri="{FF2B5EF4-FFF2-40B4-BE49-F238E27FC236}">
                <a16:creationId xmlns:a16="http://schemas.microsoft.com/office/drawing/2014/main" id="{03B74866-4D10-4088-1E57-2EDF549FADDE}"/>
              </a:ext>
            </a:extLst>
          </p:cNvPr>
          <p:cNvSpPr>
            <a:spLocks noGrp="1"/>
          </p:cNvSpPr>
          <p:nvPr>
            <p:ph idx="1"/>
          </p:nvPr>
        </p:nvSpPr>
        <p:spPr>
          <a:xfrm>
            <a:off x="1627632" y="1252411"/>
            <a:ext cx="9985248" cy="5605589"/>
          </a:xfrm>
        </p:spPr>
        <p:txBody>
          <a:bodyPr>
            <a:noAutofit/>
          </a:bodyPr>
          <a:lstStyle/>
          <a:p>
            <a:r>
              <a:rPr lang="en-US" sz="2000" dirty="0"/>
              <a:t>“the faith poured into them at Baptism ought to grow”</a:t>
            </a:r>
          </a:p>
          <a:p>
            <a:pPr marL="0" indent="0">
              <a:buNone/>
            </a:pPr>
            <a:r>
              <a:rPr lang="en-US" sz="2000" dirty="0"/>
              <a:t>	</a:t>
            </a:r>
            <a:r>
              <a:rPr lang="en-US" sz="2000" b="1" dirty="0">
                <a:solidFill>
                  <a:schemeClr val="accent2"/>
                </a:solidFill>
                <a:sym typeface="Wingdings" panose="05000000000000000000" pitchFamily="2" charset="2"/>
              </a:rPr>
              <a:t> practicing their faith, taking part in Eucharist and Confession</a:t>
            </a:r>
            <a:endParaRPr lang="en-US" sz="2000" b="1" dirty="0">
              <a:solidFill>
                <a:schemeClr val="accent2"/>
              </a:solidFill>
            </a:endParaRPr>
          </a:p>
          <a:p>
            <a:r>
              <a:rPr lang="en-US" sz="2000" dirty="0"/>
              <a:t>“fully formed though pastoral instruction that is handed onto them”</a:t>
            </a:r>
          </a:p>
          <a:p>
            <a:pPr marL="0" indent="0">
              <a:buNone/>
            </a:pPr>
            <a:r>
              <a:rPr lang="en-US" sz="2000" dirty="0"/>
              <a:t>	</a:t>
            </a:r>
            <a:r>
              <a:rPr lang="en-US" sz="2000" b="1" dirty="0">
                <a:solidFill>
                  <a:schemeClr val="accent2"/>
                </a:solidFill>
                <a:sym typeface="Wingdings" panose="05000000000000000000" pitchFamily="2" charset="2"/>
              </a:rPr>
              <a:t> walk the walk of a Christian</a:t>
            </a:r>
            <a:endParaRPr lang="en-US" sz="2000" b="1" dirty="0">
              <a:solidFill>
                <a:schemeClr val="accent2"/>
              </a:solidFill>
            </a:endParaRPr>
          </a:p>
          <a:p>
            <a:r>
              <a:rPr lang="en-US" sz="2000" dirty="0"/>
              <a:t>“their own Christian life must be strengthened by an appropriate formation offered to them”</a:t>
            </a:r>
          </a:p>
          <a:p>
            <a:pPr marL="0" indent="0">
              <a:buNone/>
            </a:pPr>
            <a:r>
              <a:rPr lang="en-US" sz="2000" dirty="0"/>
              <a:t>	</a:t>
            </a:r>
            <a:r>
              <a:rPr lang="en-US" sz="2000" b="1" dirty="0">
                <a:solidFill>
                  <a:schemeClr val="accent2"/>
                </a:solidFill>
                <a:sym typeface="Wingdings" panose="05000000000000000000" pitchFamily="2" charset="2"/>
              </a:rPr>
              <a:t> accompaniment in their processing of what it means to be 		     confirmed</a:t>
            </a:r>
            <a:endParaRPr lang="en-US" sz="2000" b="1" dirty="0">
              <a:solidFill>
                <a:schemeClr val="accent2"/>
              </a:solidFill>
            </a:endParaRPr>
          </a:p>
          <a:p>
            <a:r>
              <a:rPr lang="en-US" sz="2000" dirty="0"/>
              <a:t>“catechesis adapted for them”</a:t>
            </a:r>
          </a:p>
          <a:p>
            <a:pPr marL="0" indent="0">
              <a:buNone/>
            </a:pPr>
            <a:r>
              <a:rPr lang="en-US" sz="2000" dirty="0"/>
              <a:t>	</a:t>
            </a:r>
            <a:r>
              <a:rPr lang="en-US" sz="2000" b="1" dirty="0">
                <a:solidFill>
                  <a:schemeClr val="accent2"/>
                </a:solidFill>
                <a:sym typeface="Wingdings" panose="05000000000000000000" pitchFamily="2" charset="2"/>
              </a:rPr>
              <a:t> what they actually need to know to be a 21</a:t>
            </a:r>
            <a:r>
              <a:rPr lang="en-US" sz="2000" b="1" baseline="30000" dirty="0">
                <a:solidFill>
                  <a:schemeClr val="accent2"/>
                </a:solidFill>
                <a:sym typeface="Wingdings" panose="05000000000000000000" pitchFamily="2" charset="2"/>
              </a:rPr>
              <a:t>st</a:t>
            </a:r>
            <a:r>
              <a:rPr lang="en-US" sz="2000" b="1" dirty="0">
                <a:solidFill>
                  <a:schemeClr val="accent2"/>
                </a:solidFill>
                <a:sym typeface="Wingdings" panose="05000000000000000000" pitchFamily="2" charset="2"/>
              </a:rPr>
              <a:t> century Catholic</a:t>
            </a:r>
            <a:endParaRPr lang="en-US" sz="2000" b="1" dirty="0">
              <a:solidFill>
                <a:schemeClr val="accent2"/>
              </a:solidFill>
            </a:endParaRPr>
          </a:p>
          <a:p>
            <a:r>
              <a:rPr lang="en-US" sz="2000" dirty="0"/>
              <a:t>“contact with the community of the faithful” </a:t>
            </a:r>
          </a:p>
          <a:p>
            <a:pPr marL="0" indent="0">
              <a:buNone/>
            </a:pPr>
            <a:r>
              <a:rPr lang="en-US" sz="2000" b="1" dirty="0">
                <a:solidFill>
                  <a:schemeClr val="accent2"/>
                </a:solidFill>
              </a:rPr>
              <a:t>	</a:t>
            </a:r>
            <a:r>
              <a:rPr lang="en-US" sz="2000" b="1" dirty="0">
                <a:solidFill>
                  <a:schemeClr val="accent2"/>
                </a:solidFill>
                <a:sym typeface="Wingdings" panose="05000000000000000000" pitchFamily="2" charset="2"/>
              </a:rPr>
              <a:t> they are an active part of the parish community</a:t>
            </a:r>
            <a:endParaRPr lang="en-US" sz="2000" b="1" dirty="0">
              <a:solidFill>
                <a:schemeClr val="accent2"/>
              </a:solidFill>
            </a:endParaRPr>
          </a:p>
          <a:p>
            <a:r>
              <a:rPr lang="en-US" sz="2000" dirty="0"/>
              <a:t>“participation in certain liturgical rites”</a:t>
            </a:r>
          </a:p>
          <a:p>
            <a:pPr marL="0" indent="0">
              <a:buNone/>
            </a:pPr>
            <a:r>
              <a:rPr lang="en-US" sz="2000" dirty="0"/>
              <a:t>	</a:t>
            </a:r>
            <a:r>
              <a:rPr lang="en-US" sz="2000" b="1" dirty="0">
                <a:solidFill>
                  <a:schemeClr val="accent2"/>
                </a:solidFill>
                <a:sym typeface="Wingdings" panose="05000000000000000000" pitchFamily="2" charset="2"/>
              </a:rPr>
              <a:t> The Celebration of their Confirmation is the only requirement!</a:t>
            </a:r>
            <a:endParaRPr lang="en-US" sz="2000" b="1" dirty="0">
              <a:solidFill>
                <a:schemeClr val="accent2"/>
              </a:solidFill>
            </a:endParaRPr>
          </a:p>
        </p:txBody>
      </p:sp>
    </p:spTree>
    <p:extLst>
      <p:ext uri="{BB962C8B-B14F-4D97-AF65-F5344CB8AC3E}">
        <p14:creationId xmlns:p14="http://schemas.microsoft.com/office/powerpoint/2010/main" val="12564572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A90FA3A-E188-7E49-B54C-4962D0F9ECCE}"/>
              </a:ext>
            </a:extLst>
          </p:cNvPr>
          <p:cNvSpPr/>
          <p:nvPr/>
        </p:nvSpPr>
        <p:spPr>
          <a:xfrm>
            <a:off x="0" y="0"/>
            <a:ext cx="12192000" cy="6858000"/>
          </a:xfrm>
          <a:prstGeom prst="rect">
            <a:avLst/>
          </a:prstGeom>
          <a:gradFill flip="none" rotWithShape="1">
            <a:gsLst>
              <a:gs pos="0">
                <a:schemeClr val="tx2">
                  <a:shade val="30000"/>
                  <a:satMod val="115000"/>
                </a:schemeClr>
              </a:gs>
              <a:gs pos="50000">
                <a:schemeClr val="tx2">
                  <a:shade val="67500"/>
                  <a:satMod val="115000"/>
                </a:schemeClr>
              </a:gs>
              <a:gs pos="100000">
                <a:schemeClr val="tx2">
                  <a:shade val="100000"/>
                  <a:satMod val="115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text&#10;&#10;Description automatically generated">
            <a:extLst>
              <a:ext uri="{FF2B5EF4-FFF2-40B4-BE49-F238E27FC236}">
                <a16:creationId xmlns:a16="http://schemas.microsoft.com/office/drawing/2014/main" id="{62D88F00-A2C3-BC41-B12C-1833DEE30560}"/>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7E631FA-8104-AE4F-8670-DA0549CDC308}"/>
              </a:ext>
            </a:extLst>
          </p:cNvPr>
          <p:cNvSpPr>
            <a:spLocks noGrp="1"/>
          </p:cNvSpPr>
          <p:nvPr>
            <p:ph type="title"/>
          </p:nvPr>
        </p:nvSpPr>
        <p:spPr>
          <a:xfrm>
            <a:off x="1417320" y="282253"/>
            <a:ext cx="9829800" cy="1325563"/>
          </a:xfrm>
        </p:spPr>
        <p:txBody>
          <a:bodyPr>
            <a:normAutofit/>
          </a:bodyPr>
          <a:lstStyle/>
          <a:p>
            <a:r>
              <a:rPr lang="en-US" sz="6600">
                <a:solidFill>
                  <a:schemeClr val="accent1"/>
                </a:solidFill>
              </a:rPr>
              <a:t>Break</a:t>
            </a:r>
          </a:p>
        </p:txBody>
      </p:sp>
      <p:cxnSp>
        <p:nvCxnSpPr>
          <p:cNvPr id="7" name="Straight Connector 6">
            <a:extLst>
              <a:ext uri="{FF2B5EF4-FFF2-40B4-BE49-F238E27FC236}">
                <a16:creationId xmlns:a16="http://schemas.microsoft.com/office/drawing/2014/main" id="{250B7AC8-865D-014C-8417-B3A315146D24}"/>
              </a:ext>
            </a:extLst>
          </p:cNvPr>
          <p:cNvCxnSpPr/>
          <p:nvPr/>
        </p:nvCxnSpPr>
        <p:spPr>
          <a:xfrm>
            <a:off x="1417320" y="1371600"/>
            <a:ext cx="9829800" cy="0"/>
          </a:xfrm>
          <a:prstGeom prst="line">
            <a:avLst/>
          </a:prstGeom>
          <a:ln w="12700"/>
        </p:spPr>
        <p:style>
          <a:lnRef idx="1">
            <a:schemeClr val="accent1"/>
          </a:lnRef>
          <a:fillRef idx="0">
            <a:schemeClr val="accent1"/>
          </a:fillRef>
          <a:effectRef idx="0">
            <a:schemeClr val="accent1"/>
          </a:effectRef>
          <a:fontRef idx="minor">
            <a:schemeClr val="tx1"/>
          </a:fontRef>
        </p:style>
      </p:cxnSp>
      <p:pic>
        <p:nvPicPr>
          <p:cNvPr id="8" name="Picture 7" descr="Coffee Machine and Cup">
            <a:extLst>
              <a:ext uri="{FF2B5EF4-FFF2-40B4-BE49-F238E27FC236}">
                <a16:creationId xmlns:a16="http://schemas.microsoft.com/office/drawing/2014/main" id="{83D210C9-39EC-30F7-1ECB-A67D44165FDC}"/>
              </a:ext>
            </a:extLst>
          </p:cNvPr>
          <p:cNvPicPr>
            <a:picLocks noChangeAspect="1"/>
          </p:cNvPicPr>
          <p:nvPr/>
        </p:nvPicPr>
        <p:blipFill>
          <a:blip r:embed="rId3"/>
          <a:stretch>
            <a:fillRect/>
          </a:stretch>
        </p:blipFill>
        <p:spPr>
          <a:xfrm>
            <a:off x="2056569" y="2009444"/>
            <a:ext cx="6100710" cy="4066698"/>
          </a:xfrm>
          <a:prstGeom prst="rect">
            <a:avLst/>
          </a:prstGeom>
        </p:spPr>
      </p:pic>
      <p:sp>
        <p:nvSpPr>
          <p:cNvPr id="3" name="Subtitle 2">
            <a:extLst>
              <a:ext uri="{FF2B5EF4-FFF2-40B4-BE49-F238E27FC236}">
                <a16:creationId xmlns:a16="http://schemas.microsoft.com/office/drawing/2014/main" id="{21E35692-4E5A-3919-5451-0DF2C61155E7}"/>
              </a:ext>
            </a:extLst>
          </p:cNvPr>
          <p:cNvSpPr txBox="1">
            <a:spLocks/>
          </p:cNvSpPr>
          <p:nvPr/>
        </p:nvSpPr>
        <p:spPr>
          <a:xfrm>
            <a:off x="8595360" y="1890070"/>
            <a:ext cx="3520440" cy="175838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700" kern="1200">
                <a:solidFill>
                  <a:schemeClr val="tx1"/>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100" kern="1200">
                <a:solidFill>
                  <a:schemeClr val="tx1"/>
                </a:solidFill>
                <a:latin typeface="Montserra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rPr>
              <a:t>Didn’t do the survey yet? It would be v cool of you to fill it out:</a:t>
            </a:r>
          </a:p>
        </p:txBody>
      </p:sp>
      <p:pic>
        <p:nvPicPr>
          <p:cNvPr id="5" name="Picture 4" descr="A qr code on a white background">
            <a:extLst>
              <a:ext uri="{FF2B5EF4-FFF2-40B4-BE49-F238E27FC236}">
                <a16:creationId xmlns:a16="http://schemas.microsoft.com/office/drawing/2014/main" id="{E2CC5EDB-F1F9-D41B-7B17-B8FD1FE00626}"/>
              </a:ext>
            </a:extLst>
          </p:cNvPr>
          <p:cNvPicPr>
            <a:picLocks noChangeAspect="1"/>
          </p:cNvPicPr>
          <p:nvPr/>
        </p:nvPicPr>
        <p:blipFill>
          <a:blip r:embed="rId4"/>
          <a:stretch>
            <a:fillRect/>
          </a:stretch>
        </p:blipFill>
        <p:spPr>
          <a:xfrm>
            <a:off x="9107899" y="3749564"/>
            <a:ext cx="2211897" cy="2206167"/>
          </a:xfrm>
          <a:prstGeom prst="rect">
            <a:avLst/>
          </a:prstGeom>
        </p:spPr>
      </p:pic>
    </p:spTree>
    <p:extLst>
      <p:ext uri="{BB962C8B-B14F-4D97-AF65-F5344CB8AC3E}">
        <p14:creationId xmlns:p14="http://schemas.microsoft.com/office/powerpoint/2010/main" val="39464184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760E8-67F5-4B62-8497-79BC0883CA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25EE92-0B0E-ACA8-9650-28B914916132}"/>
              </a:ext>
            </a:extLst>
          </p:cNvPr>
          <p:cNvSpPr>
            <a:spLocks noGrp="1"/>
          </p:cNvSpPr>
          <p:nvPr>
            <p:ph type="title"/>
          </p:nvPr>
        </p:nvSpPr>
        <p:spPr>
          <a:xfrm>
            <a:off x="1501138" y="2313432"/>
            <a:ext cx="9829800" cy="1325563"/>
          </a:xfrm>
        </p:spPr>
        <p:txBody>
          <a:bodyPr>
            <a:normAutofit/>
          </a:bodyPr>
          <a:lstStyle/>
          <a:p>
            <a:pPr algn="ctr"/>
            <a:r>
              <a:rPr lang="en-US" sz="7200" dirty="0"/>
              <a:t>What Can this Look Like?</a:t>
            </a:r>
          </a:p>
        </p:txBody>
      </p:sp>
      <p:sp>
        <p:nvSpPr>
          <p:cNvPr id="4" name="Content Placeholder 3">
            <a:extLst>
              <a:ext uri="{FF2B5EF4-FFF2-40B4-BE49-F238E27FC236}">
                <a16:creationId xmlns:a16="http://schemas.microsoft.com/office/drawing/2014/main" id="{46320A02-1D84-D090-C9E2-EEDACB8536BB}"/>
              </a:ext>
            </a:extLst>
          </p:cNvPr>
          <p:cNvSpPr>
            <a:spLocks noGrp="1"/>
          </p:cNvSpPr>
          <p:nvPr>
            <p:ph idx="1"/>
          </p:nvPr>
        </p:nvSpPr>
        <p:spPr>
          <a:xfrm>
            <a:off x="2002536" y="4151376"/>
            <a:ext cx="9418320" cy="649224"/>
          </a:xfrm>
        </p:spPr>
        <p:txBody>
          <a:bodyPr/>
          <a:lstStyle/>
          <a:p>
            <a:pPr marL="0" indent="0">
              <a:buNone/>
            </a:pPr>
            <a:r>
              <a:rPr lang="en-US" dirty="0"/>
              <a:t>Experiences at IHM with Deacon Paul Louderman</a:t>
            </a:r>
          </a:p>
        </p:txBody>
      </p:sp>
    </p:spTree>
    <p:extLst>
      <p:ext uri="{BB962C8B-B14F-4D97-AF65-F5344CB8AC3E}">
        <p14:creationId xmlns:p14="http://schemas.microsoft.com/office/powerpoint/2010/main" val="2999021952"/>
      </p:ext>
    </p:extLst>
  </p:cSld>
  <p:clrMapOvr>
    <a:masterClrMapping/>
  </p:clrMapOvr>
</p:sld>
</file>

<file path=ppt/theme/theme1.xml><?xml version="1.0" encoding="utf-8"?>
<a:theme xmlns:a="http://schemas.openxmlformats.org/drawingml/2006/main" name="Office Theme">
  <a:themeElements>
    <a:clrScheme name="Custom 1">
      <a:dk1>
        <a:srgbClr val="2C2925"/>
      </a:dk1>
      <a:lt1>
        <a:srgbClr val="FFFFFF"/>
      </a:lt1>
      <a:dk2>
        <a:srgbClr val="00556A"/>
      </a:dk2>
      <a:lt2>
        <a:srgbClr val="E6E2E7"/>
      </a:lt2>
      <a:accent1>
        <a:srgbClr val="2FB779"/>
      </a:accent1>
      <a:accent2>
        <a:srgbClr val="148F77"/>
      </a:accent2>
      <a:accent3>
        <a:srgbClr val="00676F"/>
      </a:accent3>
      <a:accent4>
        <a:srgbClr val="005569"/>
      </a:accent4>
      <a:accent5>
        <a:srgbClr val="EDB358"/>
      </a:accent5>
      <a:accent6>
        <a:srgbClr val="C36058"/>
      </a:accent6>
      <a:hlink>
        <a:srgbClr val="2FB779"/>
      </a:hlink>
      <a:folHlink>
        <a:srgbClr val="005569"/>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2_AoD_Power Point Presentation_Sample (1)" id="{C0AD4011-7D56-4049-AD12-395023FA2729}" vid="{E0B0F6F1-9E6B-4516-BACE-6F43CD096C5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bc9ad3b-7871-4970-a817-71e4fcd6a611">
      <Terms xmlns="http://schemas.microsoft.com/office/infopath/2007/PartnerControls"/>
    </lcf76f155ced4ddcb4097134ff3c332f>
    <TaxCatchAll xmlns="e01e58b0-30db-4c0f-8918-eb04965b2239"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EAB43086BEBF04A82DE3870C6D1A3BD" ma:contentTypeVersion="14" ma:contentTypeDescription="Create a new document." ma:contentTypeScope="" ma:versionID="f67b1c28d224174ae1b11a6b7315bbd1">
  <xsd:schema xmlns:xsd="http://www.w3.org/2001/XMLSchema" xmlns:xs="http://www.w3.org/2001/XMLSchema" xmlns:p="http://schemas.microsoft.com/office/2006/metadata/properties" xmlns:ns2="abc9ad3b-7871-4970-a817-71e4fcd6a611" xmlns:ns3="e01e58b0-30db-4c0f-8918-eb04965b2239" targetNamespace="http://schemas.microsoft.com/office/2006/metadata/properties" ma:root="true" ma:fieldsID="7b4308ff07af24ecf07db8a5667bba8e" ns2:_="" ns3:_="">
    <xsd:import namespace="abc9ad3b-7871-4970-a817-71e4fcd6a611"/>
    <xsd:import namespace="e01e58b0-30db-4c0f-8918-eb04965b2239"/>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3:SharedWithUsers" minOccurs="0"/>
                <xsd:element ref="ns3:SharedWithDetail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bc9ad3b-7871-4970-a817-71e4fcd6a61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3fddbcaf-8f12-4105-9ef4-f64155011a77"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01e58b0-30db-4c0f-8918-eb04965b223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8cf5c199-3745-46d3-9c8f-8a4f5bb99372}" ma:internalName="TaxCatchAll" ma:showField="CatchAllData" ma:web="e01e58b0-30db-4c0f-8918-eb04965b223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1E991E-9123-4EF7-9A5F-476B929B382E}">
  <ds:schemaRefs>
    <ds:schemaRef ds:uri="http://schemas.microsoft.com/office/2006/documentManagement/types"/>
    <ds:schemaRef ds:uri="http://purl.org/dc/elements/1.1/"/>
    <ds:schemaRef ds:uri="http://purl.org/dc/dcmitype/"/>
    <ds:schemaRef ds:uri="http://schemas.microsoft.com/office/2006/metadata/properties"/>
    <ds:schemaRef ds:uri="e01e58b0-30db-4c0f-8918-eb04965b2239"/>
    <ds:schemaRef ds:uri="http://www.w3.org/XML/1998/namespace"/>
    <ds:schemaRef ds:uri="http://purl.org/dc/terms/"/>
    <ds:schemaRef ds:uri="http://schemas.microsoft.com/office/infopath/2007/PartnerControls"/>
    <ds:schemaRef ds:uri="http://schemas.openxmlformats.org/package/2006/metadata/core-properties"/>
    <ds:schemaRef ds:uri="abc9ad3b-7871-4970-a817-71e4fcd6a611"/>
  </ds:schemaRefs>
</ds:datastoreItem>
</file>

<file path=customXml/itemProps2.xml><?xml version="1.0" encoding="utf-8"?>
<ds:datastoreItem xmlns:ds="http://schemas.openxmlformats.org/officeDocument/2006/customXml" ds:itemID="{D5451AD8-302E-4ECF-ABB9-E04415E0F815}">
  <ds:schemaRefs>
    <ds:schemaRef ds:uri="http://schemas.microsoft.com/sharepoint/v3/contenttype/forms"/>
  </ds:schemaRefs>
</ds:datastoreItem>
</file>

<file path=customXml/itemProps3.xml><?xml version="1.0" encoding="utf-8"?>
<ds:datastoreItem xmlns:ds="http://schemas.openxmlformats.org/officeDocument/2006/customXml" ds:itemID="{C6C57178-9F2B-4A58-918E-7DC82F5F5F7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bc9ad3b-7871-4970-a817-71e4fcd6a611"/>
    <ds:schemaRef ds:uri="e01e58b0-30db-4c0f-8918-eb04965b223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2022_AoD_Power Point Presentation</Template>
  <TotalTime>3022</TotalTime>
  <Words>1049</Words>
  <Application>Microsoft Office PowerPoint</Application>
  <PresentationFormat>Widescreen</PresentationFormat>
  <Paragraphs>93</Paragraphs>
  <Slides>12</Slides>
  <Notes>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Verdana</vt:lpstr>
      <vt:lpstr>Calibri</vt:lpstr>
      <vt:lpstr>Wingdings</vt:lpstr>
      <vt:lpstr>Montserrat</vt:lpstr>
      <vt:lpstr>Oswald</vt:lpstr>
      <vt:lpstr>Arial</vt:lpstr>
      <vt:lpstr>Lato</vt:lpstr>
      <vt:lpstr>Office Theme</vt:lpstr>
      <vt:lpstr>Evangelization  &amp; OCIA Workshop</vt:lpstr>
      <vt:lpstr>Agenda</vt:lpstr>
      <vt:lpstr>Gospel: Mark 3:7-12</vt:lpstr>
      <vt:lpstr>Rite of Election: February 21-22, 2026</vt:lpstr>
      <vt:lpstr>Adult Confirmation:</vt:lpstr>
      <vt:lpstr>What Category do Adults who Need Confirmation fall into?</vt:lpstr>
      <vt:lpstr>“Readiness” for Confirmation</vt:lpstr>
      <vt:lpstr>Break</vt:lpstr>
      <vt:lpstr>What Can this Look Like?</vt:lpstr>
      <vt:lpstr>Demographic information based on 50 students for the first two programs offered in the fall and winter at IHM:</vt:lpstr>
      <vt:lpstr>Table Discussion: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RCIA Workshop</dc:title>
  <dc:creator>Cecilia Dietzler</dc:creator>
  <cp:lastModifiedBy>Cecilia Dietzler</cp:lastModifiedBy>
  <cp:revision>1</cp:revision>
  <dcterms:created xsi:type="dcterms:W3CDTF">2024-01-17T20:53:36Z</dcterms:created>
  <dcterms:modified xsi:type="dcterms:W3CDTF">2026-02-11T23:00:05Z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0x010100BEAB43086BEBF04A82DE3870C6D1A3BD</vt:lpwstr>
  </property>
  <property fmtid="{D5CDD505-2E9C-101B-9397-08002B2CF9AE}" pid="3" name="MediaServiceImageTags">
    <vt:lpwstr/>
  </property>
</Properties>
</file>