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autoCompressPictures="0">
  <p:sldMasterIdLst>
    <p:sldMasterId id="2147483660" r:id="rId4"/>
  </p:sldMasterIdLst>
  <p:notesMasterIdLst>
    <p:notesMasterId r:id="rId25"/>
  </p:notesMasterIdLst>
  <p:sldIdLst>
    <p:sldId id="256" r:id="rId5"/>
    <p:sldId id="257" r:id="rId6"/>
    <p:sldId id="261" r:id="rId7"/>
    <p:sldId id="520" r:id="rId8"/>
    <p:sldId id="484" r:id="rId9"/>
    <p:sldId id="517" r:id="rId10"/>
    <p:sldId id="510" r:id="rId11"/>
    <p:sldId id="523" r:id="rId12"/>
    <p:sldId id="503" r:id="rId13"/>
    <p:sldId id="518" r:id="rId14"/>
    <p:sldId id="524" r:id="rId15"/>
    <p:sldId id="525" r:id="rId16"/>
    <p:sldId id="519" r:id="rId17"/>
    <p:sldId id="526" r:id="rId18"/>
    <p:sldId id="267" r:id="rId19"/>
    <p:sldId id="521" r:id="rId20"/>
    <p:sldId id="527" r:id="rId21"/>
    <p:sldId id="528" r:id="rId22"/>
    <p:sldId id="268" r:id="rId23"/>
    <p:sldId id="522" r:id="rId24"/>
  </p:sldIdLst>
  <p:sldSz cx="12192000" cy="6858000"/>
  <p:notesSz cx="6858000" cy="9144000"/>
  <p:embeddedFontLst>
    <p:embeddedFont>
      <p:font typeface="Montserrat" panose="00000500000000000000" pitchFamily="2" charset="0"/>
      <p:regular r:id="rId26"/>
      <p:bold r:id="rId27"/>
      <p:italic r:id="rId28"/>
      <p:boldItalic r:id="rId29"/>
    </p:embeddedFont>
    <p:embeddedFont>
      <p:font typeface="Oswald" panose="00000500000000000000" pitchFamily="2" charset="0"/>
      <p:regular r:id="rId30"/>
      <p:bold r:id="rId31"/>
    </p:embeddedFont>
    <p:embeddedFont>
      <p:font typeface="Verdana" panose="020B0604030504040204" pitchFamily="34" charset="0"/>
      <p:regular r:id="rId32"/>
      <p:bold r:id="rId33"/>
      <p:italic r:id="rId34"/>
      <p:boldItalic r:id="rId35"/>
    </p:embeddedFont>
  </p:embeddedFontLst>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D121E"/>
    <a:srgbClr val="C3DBDD"/>
    <a:srgbClr val="54A3D5"/>
    <a:srgbClr val="9A88C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D7E4DC4-42A7-4E2D-B58B-D23509AC55B8}" v="697" dt="2026-03-18T22:17:23.265"/>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771" autoAdjust="0"/>
    <p:restoredTop sz="84773" autoAdjust="0"/>
  </p:normalViewPr>
  <p:slideViewPr>
    <p:cSldViewPr snapToGrid="0">
      <p:cViewPr varScale="1">
        <p:scale>
          <a:sx n="86" d="100"/>
          <a:sy n="86" d="100"/>
        </p:scale>
        <p:origin x="57" y="141"/>
      </p:cViewPr>
      <p:guideLst/>
    </p:cSldViewPr>
  </p:slideViewPr>
  <p:notesTextViewPr>
    <p:cViewPr>
      <p:scale>
        <a:sx n="3" d="2"/>
        <a:sy n="3" d="2"/>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font" Target="fonts/font1.fntdata"/><Relationship Id="rId39" Type="http://schemas.openxmlformats.org/officeDocument/2006/relationships/tableStyles" Target="tableStyles.xml"/><Relationship Id="rId21" Type="http://schemas.openxmlformats.org/officeDocument/2006/relationships/slide" Target="slides/slide17.xml"/><Relationship Id="rId34" Type="http://schemas.openxmlformats.org/officeDocument/2006/relationships/font" Target="fonts/font9.fntdata"/><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font" Target="fonts/font4.fntdata"/><Relationship Id="rId41" Type="http://schemas.microsoft.com/office/2015/10/relationships/revisionInfo" Target="revisionInfo.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font" Target="fonts/font7.fntdata"/><Relationship Id="rId37" Type="http://schemas.openxmlformats.org/officeDocument/2006/relationships/viewProps" Target="viewProps.xml"/><Relationship Id="rId40" Type="http://schemas.microsoft.com/office/2016/11/relationships/changesInfo" Target="changesInfos/changesInfo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font" Target="fonts/font3.fntdata"/><Relationship Id="rId36" Type="http://schemas.openxmlformats.org/officeDocument/2006/relationships/presProps" Target="presProp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font" Target="fonts/font6.fntdata"/><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font" Target="fonts/font2.fntdata"/><Relationship Id="rId30" Type="http://schemas.openxmlformats.org/officeDocument/2006/relationships/font" Target="fonts/font5.fntdata"/><Relationship Id="rId35" Type="http://schemas.openxmlformats.org/officeDocument/2006/relationships/font" Target="fonts/font10.fntdata"/><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notesMaster" Target="notesMasters/notesMaster1.xml"/><Relationship Id="rId33" Type="http://schemas.openxmlformats.org/officeDocument/2006/relationships/font" Target="fonts/font8.fntdata"/><Relationship Id="rId38"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Landon Baird" userId="b1d34423-7cd9-4cb6-be43-d4b9caf55fae" providerId="ADAL" clId="{DA56E767-5A4E-4998-9181-6714C01157D0}"/>
    <pc:docChg chg="undo custSel modSld">
      <pc:chgData name="Landon Baird" userId="b1d34423-7cd9-4cb6-be43-d4b9caf55fae" providerId="ADAL" clId="{DA56E767-5A4E-4998-9181-6714C01157D0}" dt="2026-03-18T20:47:40.654" v="47" actId="20577"/>
      <pc:docMkLst>
        <pc:docMk/>
      </pc:docMkLst>
      <pc:sldChg chg="modSp mod">
        <pc:chgData name="Landon Baird" userId="b1d34423-7cd9-4cb6-be43-d4b9caf55fae" providerId="ADAL" clId="{DA56E767-5A4E-4998-9181-6714C01157D0}" dt="2026-03-18T20:47:40.654" v="47" actId="20577"/>
        <pc:sldMkLst>
          <pc:docMk/>
          <pc:sldMk cId="3153418053" sldId="522"/>
        </pc:sldMkLst>
        <pc:spChg chg="mod">
          <ac:chgData name="Landon Baird" userId="b1d34423-7cd9-4cb6-be43-d4b9caf55fae" providerId="ADAL" clId="{DA56E767-5A4E-4998-9181-6714C01157D0}" dt="2026-03-18T20:47:40.654" v="47" actId="20577"/>
          <ac:spMkLst>
            <pc:docMk/>
            <pc:sldMk cId="3153418053" sldId="522"/>
            <ac:spMk id="18" creationId="{259F3EE8-A5F0-B836-A0A7-ACFAC17E5933}"/>
          </ac:spMkLst>
        </pc:spChg>
      </pc:sldChg>
    </pc:docChg>
  </pc:docChgLst>
  <pc:docChgLst>
    <pc:chgData name="Cecilia Dietzler" userId="757e3e8d-c534-4952-9abf-d991c2be8c84" providerId="ADAL" clId="{E29C2AE3-6AD8-4E69-8220-C66C57F586D4}"/>
    <pc:docChg chg="undo custSel addSld delSld modSld sldOrd">
      <pc:chgData name="Cecilia Dietzler" userId="757e3e8d-c534-4952-9abf-d991c2be8c84" providerId="ADAL" clId="{E29C2AE3-6AD8-4E69-8220-C66C57F586D4}" dt="2026-03-19T15:37:34.391" v="5531"/>
      <pc:docMkLst>
        <pc:docMk/>
      </pc:docMkLst>
      <pc:sldChg chg="modSp mod">
        <pc:chgData name="Cecilia Dietzler" userId="757e3e8d-c534-4952-9abf-d991c2be8c84" providerId="ADAL" clId="{E29C2AE3-6AD8-4E69-8220-C66C57F586D4}" dt="2026-03-16T20:48:22.320" v="17" actId="20577"/>
        <pc:sldMkLst>
          <pc:docMk/>
          <pc:sldMk cId="3180790444" sldId="256"/>
        </pc:sldMkLst>
        <pc:spChg chg="mod">
          <ac:chgData name="Cecilia Dietzler" userId="757e3e8d-c534-4952-9abf-d991c2be8c84" providerId="ADAL" clId="{E29C2AE3-6AD8-4E69-8220-C66C57F586D4}" dt="2026-03-16T20:48:16.921" v="8" actId="20577"/>
          <ac:spMkLst>
            <pc:docMk/>
            <pc:sldMk cId="3180790444" sldId="256"/>
            <ac:spMk id="3" creationId="{51006708-FE89-444B-A711-1B03FA4FB649}"/>
          </ac:spMkLst>
        </pc:spChg>
        <pc:spChg chg="mod">
          <ac:chgData name="Cecilia Dietzler" userId="757e3e8d-c534-4952-9abf-d991c2be8c84" providerId="ADAL" clId="{E29C2AE3-6AD8-4E69-8220-C66C57F586D4}" dt="2026-03-16T20:48:22.320" v="17" actId="20577"/>
          <ac:spMkLst>
            <pc:docMk/>
            <pc:sldMk cId="3180790444" sldId="256"/>
            <ac:spMk id="5" creationId="{A7768D28-3414-FB5A-7A4C-1CBD775DD123}"/>
          </ac:spMkLst>
        </pc:spChg>
      </pc:sldChg>
      <pc:sldChg chg="modSp mod">
        <pc:chgData name="Cecilia Dietzler" userId="757e3e8d-c534-4952-9abf-d991c2be8c84" providerId="ADAL" clId="{E29C2AE3-6AD8-4E69-8220-C66C57F586D4}" dt="2026-03-18T17:22:29.649" v="5039" actId="20577"/>
        <pc:sldMkLst>
          <pc:docMk/>
          <pc:sldMk cId="1700095927" sldId="257"/>
        </pc:sldMkLst>
        <pc:spChg chg="mod">
          <ac:chgData name="Cecilia Dietzler" userId="757e3e8d-c534-4952-9abf-d991c2be8c84" providerId="ADAL" clId="{E29C2AE3-6AD8-4E69-8220-C66C57F586D4}" dt="2026-03-18T17:22:29.649" v="5039" actId="20577"/>
          <ac:spMkLst>
            <pc:docMk/>
            <pc:sldMk cId="1700095927" sldId="257"/>
            <ac:spMk id="8" creationId="{C5B207A8-3EB6-C846-A81D-FA5A487476A7}"/>
          </ac:spMkLst>
        </pc:spChg>
      </pc:sldChg>
      <pc:sldChg chg="modSp mod">
        <pc:chgData name="Cecilia Dietzler" userId="757e3e8d-c534-4952-9abf-d991c2be8c84" providerId="ADAL" clId="{E29C2AE3-6AD8-4E69-8220-C66C57F586D4}" dt="2026-03-17T21:12:19.422" v="1538" actId="1076"/>
        <pc:sldMkLst>
          <pc:docMk/>
          <pc:sldMk cId="613664303" sldId="261"/>
        </pc:sldMkLst>
        <pc:spChg chg="mod">
          <ac:chgData name="Cecilia Dietzler" userId="757e3e8d-c534-4952-9abf-d991c2be8c84" providerId="ADAL" clId="{E29C2AE3-6AD8-4E69-8220-C66C57F586D4}" dt="2026-03-17T21:11:43.097" v="1532" actId="20577"/>
          <ac:spMkLst>
            <pc:docMk/>
            <pc:sldMk cId="613664303" sldId="261"/>
            <ac:spMk id="2" creationId="{96A0815C-082D-0D49-8DD1-6519C75A7E90}"/>
          </ac:spMkLst>
        </pc:spChg>
        <pc:spChg chg="mod">
          <ac:chgData name="Cecilia Dietzler" userId="757e3e8d-c534-4952-9abf-d991c2be8c84" providerId="ADAL" clId="{E29C2AE3-6AD8-4E69-8220-C66C57F586D4}" dt="2026-03-17T21:12:19.422" v="1538" actId="1076"/>
          <ac:spMkLst>
            <pc:docMk/>
            <pc:sldMk cId="613664303" sldId="261"/>
            <ac:spMk id="3" creationId="{735B846F-1506-1CAA-7763-999C75D69E9A}"/>
          </ac:spMkLst>
        </pc:spChg>
        <pc:spChg chg="mod ord">
          <ac:chgData name="Cecilia Dietzler" userId="757e3e8d-c534-4952-9abf-d991c2be8c84" providerId="ADAL" clId="{E29C2AE3-6AD8-4E69-8220-C66C57F586D4}" dt="2026-03-17T21:11:15.784" v="1475" actId="14100"/>
          <ac:spMkLst>
            <pc:docMk/>
            <pc:sldMk cId="613664303" sldId="261"/>
            <ac:spMk id="8" creationId="{80316E6D-B0E6-E8A2-3459-B88C635145ED}"/>
          </ac:spMkLst>
        </pc:spChg>
        <pc:picChg chg="mod">
          <ac:chgData name="Cecilia Dietzler" userId="757e3e8d-c534-4952-9abf-d991c2be8c84" providerId="ADAL" clId="{E29C2AE3-6AD8-4E69-8220-C66C57F586D4}" dt="2026-03-17T21:12:03.787" v="1535" actId="1076"/>
          <ac:picMkLst>
            <pc:docMk/>
            <pc:sldMk cId="613664303" sldId="261"/>
            <ac:picMk id="4" creationId="{54A1BACA-4534-EC4D-B960-3FB0CDB26DB2}"/>
          </ac:picMkLst>
        </pc:picChg>
        <pc:picChg chg="mod">
          <ac:chgData name="Cecilia Dietzler" userId="757e3e8d-c534-4952-9abf-d991c2be8c84" providerId="ADAL" clId="{E29C2AE3-6AD8-4E69-8220-C66C57F586D4}" dt="2026-03-17T21:11:57.016" v="1534" actId="1076"/>
          <ac:picMkLst>
            <pc:docMk/>
            <pc:sldMk cId="613664303" sldId="261"/>
            <ac:picMk id="6" creationId="{31C44318-74B4-834A-988C-18D6E5369B7D}"/>
          </ac:picMkLst>
        </pc:picChg>
        <pc:cxnChg chg="mod">
          <ac:chgData name="Cecilia Dietzler" userId="757e3e8d-c534-4952-9abf-d991c2be8c84" providerId="ADAL" clId="{E29C2AE3-6AD8-4E69-8220-C66C57F586D4}" dt="2026-03-17T21:12:15.916" v="1537" actId="1076"/>
          <ac:cxnSpMkLst>
            <pc:docMk/>
            <pc:sldMk cId="613664303" sldId="261"/>
            <ac:cxnSpMk id="9" creationId="{81AFFF80-DFB2-D64A-89AD-E692DA7F2692}"/>
          </ac:cxnSpMkLst>
        </pc:cxnChg>
      </pc:sldChg>
      <pc:sldChg chg="delSp modSp mod ord">
        <pc:chgData name="Cecilia Dietzler" userId="757e3e8d-c534-4952-9abf-d991c2be8c84" providerId="ADAL" clId="{E29C2AE3-6AD8-4E69-8220-C66C57F586D4}" dt="2026-03-19T15:37:34.391" v="5531"/>
        <pc:sldMkLst>
          <pc:docMk/>
          <pc:sldMk cId="3946418471" sldId="267"/>
        </pc:sldMkLst>
        <pc:picChg chg="mod">
          <ac:chgData name="Cecilia Dietzler" userId="757e3e8d-c534-4952-9abf-d991c2be8c84" providerId="ADAL" clId="{E29C2AE3-6AD8-4E69-8220-C66C57F586D4}" dt="2026-03-17T21:06:28.383" v="1454" actId="1076"/>
          <ac:picMkLst>
            <pc:docMk/>
            <pc:sldMk cId="3946418471" sldId="267"/>
            <ac:picMk id="8" creationId="{83D210C9-39EC-30F7-1ECB-A67D44165FDC}"/>
          </ac:picMkLst>
        </pc:picChg>
      </pc:sldChg>
      <pc:sldChg chg="addSp delSp modSp mod">
        <pc:chgData name="Cecilia Dietzler" userId="757e3e8d-c534-4952-9abf-d991c2be8c84" providerId="ADAL" clId="{E29C2AE3-6AD8-4E69-8220-C66C57F586D4}" dt="2026-03-17T21:25:18.332" v="1929" actId="1076"/>
        <pc:sldMkLst>
          <pc:docMk/>
          <pc:sldMk cId="2522243970" sldId="268"/>
        </pc:sldMkLst>
        <pc:spChg chg="mod">
          <ac:chgData name="Cecilia Dietzler" userId="757e3e8d-c534-4952-9abf-d991c2be8c84" providerId="ADAL" clId="{E29C2AE3-6AD8-4E69-8220-C66C57F586D4}" dt="2026-03-17T21:25:18.332" v="1929" actId="1076"/>
          <ac:spMkLst>
            <pc:docMk/>
            <pc:sldMk cId="2522243970" sldId="268"/>
            <ac:spMk id="18" creationId="{9BC062F8-704B-462D-B2D6-767783C9836B}"/>
          </ac:spMkLst>
        </pc:spChg>
        <pc:picChg chg="add del mod">
          <ac:chgData name="Cecilia Dietzler" userId="757e3e8d-c534-4952-9abf-d991c2be8c84" providerId="ADAL" clId="{E29C2AE3-6AD8-4E69-8220-C66C57F586D4}" dt="2026-03-17T21:23:52.654" v="1713" actId="1076"/>
          <ac:picMkLst>
            <pc:docMk/>
            <pc:sldMk cId="2522243970" sldId="268"/>
            <ac:picMk id="6" creationId="{326A5CA0-BB15-2F41-8569-EBBE622102E7}"/>
          </ac:picMkLst>
        </pc:picChg>
      </pc:sldChg>
      <pc:sldChg chg="addSp delSp modSp mod">
        <pc:chgData name="Cecilia Dietzler" userId="757e3e8d-c534-4952-9abf-d991c2be8c84" providerId="ADAL" clId="{E29C2AE3-6AD8-4E69-8220-C66C57F586D4}" dt="2026-03-17T21:39:48.317" v="2107" actId="1076"/>
        <pc:sldMkLst>
          <pc:docMk/>
          <pc:sldMk cId="3223825865" sldId="484"/>
        </pc:sldMkLst>
        <pc:spChg chg="mod">
          <ac:chgData name="Cecilia Dietzler" userId="757e3e8d-c534-4952-9abf-d991c2be8c84" providerId="ADAL" clId="{E29C2AE3-6AD8-4E69-8220-C66C57F586D4}" dt="2026-03-17T21:39:48.317" v="2107" actId="1076"/>
          <ac:spMkLst>
            <pc:docMk/>
            <pc:sldMk cId="3223825865" sldId="484"/>
            <ac:spMk id="2" creationId="{795DD63A-C3C1-EEBC-CD8E-5D0EC79FCFB0}"/>
          </ac:spMkLst>
        </pc:spChg>
        <pc:picChg chg="add mod">
          <ac:chgData name="Cecilia Dietzler" userId="757e3e8d-c534-4952-9abf-d991c2be8c84" providerId="ADAL" clId="{E29C2AE3-6AD8-4E69-8220-C66C57F586D4}" dt="2026-03-16T22:08:24.468" v="315" actId="14100"/>
          <ac:picMkLst>
            <pc:docMk/>
            <pc:sldMk cId="3223825865" sldId="484"/>
            <ac:picMk id="1026" creationId="{EC4A9012-7784-259B-FE20-3B1FABB73313}"/>
          </ac:picMkLst>
        </pc:picChg>
      </pc:sldChg>
      <pc:sldChg chg="modSp mod ord">
        <pc:chgData name="Cecilia Dietzler" userId="757e3e8d-c534-4952-9abf-d991c2be8c84" providerId="ADAL" clId="{E29C2AE3-6AD8-4E69-8220-C66C57F586D4}" dt="2026-03-17T20:55:21.333" v="798" actId="20577"/>
        <pc:sldMkLst>
          <pc:docMk/>
          <pc:sldMk cId="4184897504" sldId="503"/>
        </pc:sldMkLst>
        <pc:spChg chg="mod">
          <ac:chgData name="Cecilia Dietzler" userId="757e3e8d-c534-4952-9abf-d991c2be8c84" providerId="ADAL" clId="{E29C2AE3-6AD8-4E69-8220-C66C57F586D4}" dt="2026-03-17T20:55:21.333" v="798" actId="20577"/>
          <ac:spMkLst>
            <pc:docMk/>
            <pc:sldMk cId="4184897504" sldId="503"/>
            <ac:spMk id="2" creationId="{67F94FF8-5763-8FD0-26F1-42F8F863038D}"/>
          </ac:spMkLst>
        </pc:spChg>
        <pc:spChg chg="mod">
          <ac:chgData name="Cecilia Dietzler" userId="757e3e8d-c534-4952-9abf-d991c2be8c84" providerId="ADAL" clId="{E29C2AE3-6AD8-4E69-8220-C66C57F586D4}" dt="2026-03-17T20:54:27.243" v="771" actId="113"/>
          <ac:spMkLst>
            <pc:docMk/>
            <pc:sldMk cId="4184897504" sldId="503"/>
            <ac:spMk id="5" creationId="{05DFD81B-1095-89B6-E647-CF498969FA29}"/>
          </ac:spMkLst>
        </pc:spChg>
      </pc:sldChg>
      <pc:sldChg chg="addSp delSp modSp mod">
        <pc:chgData name="Cecilia Dietzler" userId="757e3e8d-c534-4952-9abf-d991c2be8c84" providerId="ADAL" clId="{E29C2AE3-6AD8-4E69-8220-C66C57F586D4}" dt="2026-03-18T16:28:50.951" v="3569" actId="1076"/>
        <pc:sldMkLst>
          <pc:docMk/>
          <pc:sldMk cId="2015842780" sldId="510"/>
        </pc:sldMkLst>
        <pc:spChg chg="mod">
          <ac:chgData name="Cecilia Dietzler" userId="757e3e8d-c534-4952-9abf-d991c2be8c84" providerId="ADAL" clId="{E29C2AE3-6AD8-4E69-8220-C66C57F586D4}" dt="2026-03-17T21:13:17.184" v="1556" actId="1076"/>
          <ac:spMkLst>
            <pc:docMk/>
            <pc:sldMk cId="2015842780" sldId="510"/>
            <ac:spMk id="2" creationId="{80CDFBD2-BA3E-4B38-5DDD-D89E0B7950C7}"/>
          </ac:spMkLst>
        </pc:spChg>
        <pc:spChg chg="add mod">
          <ac:chgData name="Cecilia Dietzler" userId="757e3e8d-c534-4952-9abf-d991c2be8c84" providerId="ADAL" clId="{E29C2AE3-6AD8-4E69-8220-C66C57F586D4}" dt="2026-03-18T16:28:50.951" v="3569" actId="1076"/>
          <ac:spMkLst>
            <pc:docMk/>
            <pc:sldMk cId="2015842780" sldId="510"/>
            <ac:spMk id="6" creationId="{71F2B1F5-475E-9271-9FCD-B707CA849771}"/>
          </ac:spMkLst>
        </pc:spChg>
        <pc:picChg chg="add del mod">
          <ac:chgData name="Cecilia Dietzler" userId="757e3e8d-c534-4952-9abf-d991c2be8c84" providerId="ADAL" clId="{E29C2AE3-6AD8-4E69-8220-C66C57F586D4}" dt="2026-03-18T16:27:09.866" v="3557" actId="478"/>
          <ac:picMkLst>
            <pc:docMk/>
            <pc:sldMk cId="2015842780" sldId="510"/>
            <ac:picMk id="3074" creationId="{90DB0CE3-6D8E-3A56-4A14-E995D68297BC}"/>
          </ac:picMkLst>
        </pc:picChg>
        <pc:picChg chg="add del mod">
          <ac:chgData name="Cecilia Dietzler" userId="757e3e8d-c534-4952-9abf-d991c2be8c84" providerId="ADAL" clId="{E29C2AE3-6AD8-4E69-8220-C66C57F586D4}" dt="2026-03-18T16:27:52.891" v="3561" actId="478"/>
          <ac:picMkLst>
            <pc:docMk/>
            <pc:sldMk cId="2015842780" sldId="510"/>
            <ac:picMk id="3076" creationId="{5B8BD3E3-DC4A-68D2-ED8F-FA87DEEECEBA}"/>
          </ac:picMkLst>
        </pc:picChg>
        <pc:picChg chg="add mod">
          <ac:chgData name="Cecilia Dietzler" userId="757e3e8d-c534-4952-9abf-d991c2be8c84" providerId="ADAL" clId="{E29C2AE3-6AD8-4E69-8220-C66C57F586D4}" dt="2026-03-18T16:28:47.556" v="3568" actId="1076"/>
          <ac:picMkLst>
            <pc:docMk/>
            <pc:sldMk cId="2015842780" sldId="510"/>
            <ac:picMk id="3078" creationId="{2EA56D56-96E6-DAB0-8D5C-F34D710CC242}"/>
          </ac:picMkLst>
        </pc:picChg>
      </pc:sldChg>
      <pc:sldChg chg="addSp delSp modSp mod ord modNotesTx">
        <pc:chgData name="Cecilia Dietzler" userId="757e3e8d-c534-4952-9abf-d991c2be8c84" providerId="ADAL" clId="{E29C2AE3-6AD8-4E69-8220-C66C57F586D4}" dt="2026-03-18T16:58:44.509" v="3668" actId="1076"/>
        <pc:sldMkLst>
          <pc:docMk/>
          <pc:sldMk cId="1256457200" sldId="517"/>
        </pc:sldMkLst>
        <pc:picChg chg="add mod">
          <ac:chgData name="Cecilia Dietzler" userId="757e3e8d-c534-4952-9abf-d991c2be8c84" providerId="ADAL" clId="{E29C2AE3-6AD8-4E69-8220-C66C57F586D4}" dt="2026-03-18T16:58:44.509" v="3668" actId="1076"/>
          <ac:picMkLst>
            <pc:docMk/>
            <pc:sldMk cId="1256457200" sldId="517"/>
            <ac:picMk id="2050" creationId="{97EBEFD9-7F2A-DF9C-D0ED-769804C25010}"/>
          </ac:picMkLst>
        </pc:picChg>
      </pc:sldChg>
      <pc:sldChg chg="addSp modSp mod ord">
        <pc:chgData name="Cecilia Dietzler" userId="757e3e8d-c534-4952-9abf-d991c2be8c84" providerId="ADAL" clId="{E29C2AE3-6AD8-4E69-8220-C66C57F586D4}" dt="2026-03-18T16:23:06.982" v="3525" actId="1076"/>
        <pc:sldMkLst>
          <pc:docMk/>
          <pc:sldMk cId="2393474880" sldId="518"/>
        </pc:sldMkLst>
        <pc:spChg chg="mod">
          <ac:chgData name="Cecilia Dietzler" userId="757e3e8d-c534-4952-9abf-d991c2be8c84" providerId="ADAL" clId="{E29C2AE3-6AD8-4E69-8220-C66C57F586D4}" dt="2026-03-17T20:56:20.872" v="855" actId="20577"/>
          <ac:spMkLst>
            <pc:docMk/>
            <pc:sldMk cId="2393474880" sldId="518"/>
            <ac:spMk id="2" creationId="{CD650448-9427-DAFF-921F-9B64890478B1}"/>
          </ac:spMkLst>
        </pc:spChg>
        <pc:spChg chg="mod">
          <ac:chgData name="Cecilia Dietzler" userId="757e3e8d-c534-4952-9abf-d991c2be8c84" providerId="ADAL" clId="{E29C2AE3-6AD8-4E69-8220-C66C57F586D4}" dt="2026-03-18T16:22:57.803" v="3523" actId="1076"/>
          <ac:spMkLst>
            <pc:docMk/>
            <pc:sldMk cId="2393474880" sldId="518"/>
            <ac:spMk id="3" creationId="{00718BD8-E33A-759F-23D5-FC58191C9439}"/>
          </ac:spMkLst>
        </pc:spChg>
        <pc:picChg chg="add mod">
          <ac:chgData name="Cecilia Dietzler" userId="757e3e8d-c534-4952-9abf-d991c2be8c84" providerId="ADAL" clId="{E29C2AE3-6AD8-4E69-8220-C66C57F586D4}" dt="2026-03-18T16:23:06.982" v="3525" actId="1076"/>
          <ac:picMkLst>
            <pc:docMk/>
            <pc:sldMk cId="2393474880" sldId="518"/>
            <ac:picMk id="4" creationId="{82882A3D-6F79-BF07-078A-8E184B23E029}"/>
          </ac:picMkLst>
        </pc:picChg>
        <pc:picChg chg="add mod">
          <ac:chgData name="Cecilia Dietzler" userId="757e3e8d-c534-4952-9abf-d991c2be8c84" providerId="ADAL" clId="{E29C2AE3-6AD8-4E69-8220-C66C57F586D4}" dt="2026-03-18T16:23:02.506" v="3524" actId="1076"/>
          <ac:picMkLst>
            <pc:docMk/>
            <pc:sldMk cId="2393474880" sldId="518"/>
            <ac:picMk id="2050" creationId="{DC712EA7-9B29-A323-ED04-5F991084024C}"/>
          </ac:picMkLst>
        </pc:picChg>
      </pc:sldChg>
      <pc:sldChg chg="addSp delSp modSp mod ord modNotesTx">
        <pc:chgData name="Cecilia Dietzler" userId="757e3e8d-c534-4952-9abf-d991c2be8c84" providerId="ADAL" clId="{E29C2AE3-6AD8-4E69-8220-C66C57F586D4}" dt="2026-03-18T16:10:43.528" v="3022" actId="1076"/>
        <pc:sldMkLst>
          <pc:docMk/>
          <pc:sldMk cId="2999021952" sldId="519"/>
        </pc:sldMkLst>
        <pc:spChg chg="mod">
          <ac:chgData name="Cecilia Dietzler" userId="757e3e8d-c534-4952-9abf-d991c2be8c84" providerId="ADAL" clId="{E29C2AE3-6AD8-4E69-8220-C66C57F586D4}" dt="2026-03-18T16:10:43.528" v="3022" actId="1076"/>
          <ac:spMkLst>
            <pc:docMk/>
            <pc:sldMk cId="2999021952" sldId="519"/>
            <ac:spMk id="2" creationId="{0D25EE92-0B0E-ACA8-9650-28B914916132}"/>
          </ac:spMkLst>
        </pc:spChg>
        <pc:spChg chg="add mod">
          <ac:chgData name="Cecilia Dietzler" userId="757e3e8d-c534-4952-9abf-d991c2be8c84" providerId="ADAL" clId="{E29C2AE3-6AD8-4E69-8220-C66C57F586D4}" dt="2026-03-18T16:10:33.501" v="3021" actId="1076"/>
          <ac:spMkLst>
            <pc:docMk/>
            <pc:sldMk cId="2999021952" sldId="519"/>
            <ac:spMk id="6" creationId="{6ED57328-5781-0612-05D8-45AB8876EB01}"/>
          </ac:spMkLst>
        </pc:spChg>
        <pc:spChg chg="add mod">
          <ac:chgData name="Cecilia Dietzler" userId="757e3e8d-c534-4952-9abf-d991c2be8c84" providerId="ADAL" clId="{E29C2AE3-6AD8-4E69-8220-C66C57F586D4}" dt="2026-03-18T14:52:07.164" v="2268" actId="14100"/>
          <ac:spMkLst>
            <pc:docMk/>
            <pc:sldMk cId="2999021952" sldId="519"/>
            <ac:spMk id="7" creationId="{E92379CA-8090-124C-DDF5-6C483B5ABDD6}"/>
          </ac:spMkLst>
        </pc:spChg>
      </pc:sldChg>
      <pc:sldChg chg="addSp modSp add mod modAnim">
        <pc:chgData name="Cecilia Dietzler" userId="757e3e8d-c534-4952-9abf-d991c2be8c84" providerId="ADAL" clId="{E29C2AE3-6AD8-4E69-8220-C66C57F586D4}" dt="2026-03-16T21:11:32.014" v="290" actId="14100"/>
        <pc:sldMkLst>
          <pc:docMk/>
          <pc:sldMk cId="1040580290" sldId="520"/>
        </pc:sldMkLst>
        <pc:spChg chg="add mod">
          <ac:chgData name="Cecilia Dietzler" userId="757e3e8d-c534-4952-9abf-d991c2be8c84" providerId="ADAL" clId="{E29C2AE3-6AD8-4E69-8220-C66C57F586D4}" dt="2026-03-16T21:10:35.084" v="287" actId="1076"/>
          <ac:spMkLst>
            <pc:docMk/>
            <pc:sldMk cId="1040580290" sldId="520"/>
            <ac:spMk id="3" creationId="{79C06205-44BE-C971-0DCF-79CFBF2BD4B5}"/>
          </ac:spMkLst>
        </pc:spChg>
        <pc:spChg chg="add mod">
          <ac:chgData name="Cecilia Dietzler" userId="757e3e8d-c534-4952-9abf-d991c2be8c84" providerId="ADAL" clId="{E29C2AE3-6AD8-4E69-8220-C66C57F586D4}" dt="2026-03-16T21:10:15.818" v="285" actId="1076"/>
          <ac:spMkLst>
            <pc:docMk/>
            <pc:sldMk cId="1040580290" sldId="520"/>
            <ac:spMk id="14" creationId="{33065ED8-B651-927D-EE45-687498BE278D}"/>
          </ac:spMkLst>
        </pc:spChg>
        <pc:cxnChg chg="add mod">
          <ac:chgData name="Cecilia Dietzler" userId="757e3e8d-c534-4952-9abf-d991c2be8c84" providerId="ADAL" clId="{E29C2AE3-6AD8-4E69-8220-C66C57F586D4}" dt="2026-03-16T21:11:32.014" v="290" actId="14100"/>
          <ac:cxnSpMkLst>
            <pc:docMk/>
            <pc:sldMk cId="1040580290" sldId="520"/>
            <ac:cxnSpMk id="12" creationId="{2265C63E-6659-D162-BC93-149C9F3D908D}"/>
          </ac:cxnSpMkLst>
        </pc:cxnChg>
      </pc:sldChg>
      <pc:sldChg chg="addSp modSp add mod ord">
        <pc:chgData name="Cecilia Dietzler" userId="757e3e8d-c534-4952-9abf-d991c2be8c84" providerId="ADAL" clId="{E29C2AE3-6AD8-4E69-8220-C66C57F586D4}" dt="2026-03-18T22:17:23.265" v="5529" actId="20577"/>
        <pc:sldMkLst>
          <pc:docMk/>
          <pc:sldMk cId="279506510" sldId="521"/>
        </pc:sldMkLst>
        <pc:spChg chg="mod">
          <ac:chgData name="Cecilia Dietzler" userId="757e3e8d-c534-4952-9abf-d991c2be8c84" providerId="ADAL" clId="{E29C2AE3-6AD8-4E69-8220-C66C57F586D4}" dt="2026-03-17T21:26:01.646" v="2022" actId="20577"/>
          <ac:spMkLst>
            <pc:docMk/>
            <pc:sldMk cId="279506510" sldId="521"/>
            <ac:spMk id="2" creationId="{6950BC52-E629-C39C-6A27-CA9958C422E3}"/>
          </ac:spMkLst>
        </pc:spChg>
        <pc:spChg chg="mod">
          <ac:chgData name="Cecilia Dietzler" userId="757e3e8d-c534-4952-9abf-d991c2be8c84" providerId="ADAL" clId="{E29C2AE3-6AD8-4E69-8220-C66C57F586D4}" dt="2026-03-18T22:17:23.265" v="5529" actId="20577"/>
          <ac:spMkLst>
            <pc:docMk/>
            <pc:sldMk cId="279506510" sldId="521"/>
            <ac:spMk id="5" creationId="{1A729FCB-BB29-21DE-4944-906C01545D62}"/>
          </ac:spMkLst>
        </pc:spChg>
        <pc:picChg chg="add mod">
          <ac:chgData name="Cecilia Dietzler" userId="757e3e8d-c534-4952-9abf-d991c2be8c84" providerId="ADAL" clId="{E29C2AE3-6AD8-4E69-8220-C66C57F586D4}" dt="2026-03-18T16:57:46.219" v="3662" actId="1076"/>
          <ac:picMkLst>
            <pc:docMk/>
            <pc:sldMk cId="279506510" sldId="521"/>
            <ac:picMk id="5122" creationId="{006D43D8-CB02-6BF5-7418-40DCE0E6F0A5}"/>
          </ac:picMkLst>
        </pc:picChg>
      </pc:sldChg>
      <pc:sldChg chg="modSp add mod">
        <pc:chgData name="Cecilia Dietzler" userId="757e3e8d-c534-4952-9abf-d991c2be8c84" providerId="ADAL" clId="{E29C2AE3-6AD8-4E69-8220-C66C57F586D4}" dt="2026-03-17T21:25:39.715" v="1964" actId="20577"/>
        <pc:sldMkLst>
          <pc:docMk/>
          <pc:sldMk cId="3153418053" sldId="522"/>
        </pc:sldMkLst>
        <pc:spChg chg="mod">
          <ac:chgData name="Cecilia Dietzler" userId="757e3e8d-c534-4952-9abf-d991c2be8c84" providerId="ADAL" clId="{E29C2AE3-6AD8-4E69-8220-C66C57F586D4}" dt="2026-03-17T21:25:39.715" v="1964" actId="20577"/>
          <ac:spMkLst>
            <pc:docMk/>
            <pc:sldMk cId="3153418053" sldId="522"/>
            <ac:spMk id="3" creationId="{79AC693B-F39D-E8D4-5971-4E45A3745517}"/>
          </ac:spMkLst>
        </pc:spChg>
      </pc:sldChg>
      <pc:sldChg chg="addSp modSp new mod ord">
        <pc:chgData name="Cecilia Dietzler" userId="757e3e8d-c534-4952-9abf-d991c2be8c84" providerId="ADAL" clId="{E29C2AE3-6AD8-4E69-8220-C66C57F586D4}" dt="2026-03-18T16:33:15.952" v="3585" actId="1076"/>
        <pc:sldMkLst>
          <pc:docMk/>
          <pc:sldMk cId="3658173457" sldId="523"/>
        </pc:sldMkLst>
        <pc:spChg chg="mod">
          <ac:chgData name="Cecilia Dietzler" userId="757e3e8d-c534-4952-9abf-d991c2be8c84" providerId="ADAL" clId="{E29C2AE3-6AD8-4E69-8220-C66C57F586D4}" dt="2026-03-18T15:03:24.955" v="2844" actId="20577"/>
          <ac:spMkLst>
            <pc:docMk/>
            <pc:sldMk cId="3658173457" sldId="523"/>
            <ac:spMk id="2" creationId="{D8607221-3B44-321E-2D84-4F25825FEAB8}"/>
          </ac:spMkLst>
        </pc:spChg>
        <pc:spChg chg="mod">
          <ac:chgData name="Cecilia Dietzler" userId="757e3e8d-c534-4952-9abf-d991c2be8c84" providerId="ADAL" clId="{E29C2AE3-6AD8-4E69-8220-C66C57F586D4}" dt="2026-03-18T16:31:14.292" v="3575" actId="1076"/>
          <ac:spMkLst>
            <pc:docMk/>
            <pc:sldMk cId="3658173457" sldId="523"/>
            <ac:spMk id="3" creationId="{174E40CB-BE95-1CB4-AFC8-40E7AABC6CB3}"/>
          </ac:spMkLst>
        </pc:spChg>
        <pc:picChg chg="add mod">
          <ac:chgData name="Cecilia Dietzler" userId="757e3e8d-c534-4952-9abf-d991c2be8c84" providerId="ADAL" clId="{E29C2AE3-6AD8-4E69-8220-C66C57F586D4}" dt="2026-03-18T16:33:15.952" v="3585" actId="1076"/>
          <ac:picMkLst>
            <pc:docMk/>
            <pc:sldMk cId="3658173457" sldId="523"/>
            <ac:picMk id="4098" creationId="{14BF5D0C-525C-FD76-D50A-89518D4D0D72}"/>
          </ac:picMkLst>
        </pc:picChg>
      </pc:sldChg>
      <pc:sldChg chg="modSp add mod ord">
        <pc:chgData name="Cecilia Dietzler" userId="757e3e8d-c534-4952-9abf-d991c2be8c84" providerId="ADAL" clId="{E29C2AE3-6AD8-4E69-8220-C66C57F586D4}" dt="2026-03-18T16:05:25.661" v="3020" actId="27636"/>
        <pc:sldMkLst>
          <pc:docMk/>
          <pc:sldMk cId="1908252217" sldId="524"/>
        </pc:sldMkLst>
        <pc:spChg chg="mod">
          <ac:chgData name="Cecilia Dietzler" userId="757e3e8d-c534-4952-9abf-d991c2be8c84" providerId="ADAL" clId="{E29C2AE3-6AD8-4E69-8220-C66C57F586D4}" dt="2026-03-18T15:59:25.842" v="2987" actId="1076"/>
          <ac:spMkLst>
            <pc:docMk/>
            <pc:sldMk cId="1908252217" sldId="524"/>
            <ac:spMk id="2" creationId="{BC69994A-DEB4-4BA0-EA8A-FB100109CE64}"/>
          </ac:spMkLst>
        </pc:spChg>
        <pc:spChg chg="mod">
          <ac:chgData name="Cecilia Dietzler" userId="757e3e8d-c534-4952-9abf-d991c2be8c84" providerId="ADAL" clId="{E29C2AE3-6AD8-4E69-8220-C66C57F586D4}" dt="2026-03-18T16:05:25.661" v="3020" actId="27636"/>
          <ac:spMkLst>
            <pc:docMk/>
            <pc:sldMk cId="1908252217" sldId="524"/>
            <ac:spMk id="5" creationId="{03CDF49D-925F-4A61-52FC-2CA386B0AE61}"/>
          </ac:spMkLst>
        </pc:spChg>
      </pc:sldChg>
      <pc:sldChg chg="modSp add mod">
        <pc:chgData name="Cecilia Dietzler" userId="757e3e8d-c534-4952-9abf-d991c2be8c84" providerId="ADAL" clId="{E29C2AE3-6AD8-4E69-8220-C66C57F586D4}" dt="2026-03-18T16:04:56.557" v="3018" actId="1076"/>
        <pc:sldMkLst>
          <pc:docMk/>
          <pc:sldMk cId="3288964133" sldId="525"/>
        </pc:sldMkLst>
        <pc:spChg chg="mod">
          <ac:chgData name="Cecilia Dietzler" userId="757e3e8d-c534-4952-9abf-d991c2be8c84" providerId="ADAL" clId="{E29C2AE3-6AD8-4E69-8220-C66C57F586D4}" dt="2026-03-18T16:04:52.665" v="3017" actId="1076"/>
          <ac:spMkLst>
            <pc:docMk/>
            <pc:sldMk cId="3288964133" sldId="525"/>
            <ac:spMk id="2" creationId="{0171A9E7-2646-FAC7-43A8-E45388F470BF}"/>
          </ac:spMkLst>
        </pc:spChg>
        <pc:spChg chg="mod">
          <ac:chgData name="Cecilia Dietzler" userId="757e3e8d-c534-4952-9abf-d991c2be8c84" providerId="ADAL" clId="{E29C2AE3-6AD8-4E69-8220-C66C57F586D4}" dt="2026-03-18T16:04:56.557" v="3018" actId="1076"/>
          <ac:spMkLst>
            <pc:docMk/>
            <pc:sldMk cId="3288964133" sldId="525"/>
            <ac:spMk id="5" creationId="{7DD0F6AE-3557-5278-92C9-693F4B58FCC7}"/>
          </ac:spMkLst>
        </pc:spChg>
      </pc:sldChg>
      <pc:sldChg chg="addSp delSp modSp new mod ord">
        <pc:chgData name="Cecilia Dietzler" userId="757e3e8d-c534-4952-9abf-d991c2be8c84" providerId="ADAL" clId="{E29C2AE3-6AD8-4E69-8220-C66C57F586D4}" dt="2026-03-18T17:18:02.313" v="5029" actId="27636"/>
        <pc:sldMkLst>
          <pc:docMk/>
          <pc:sldMk cId="2927717204" sldId="526"/>
        </pc:sldMkLst>
        <pc:spChg chg="mod">
          <ac:chgData name="Cecilia Dietzler" userId="757e3e8d-c534-4952-9abf-d991c2be8c84" providerId="ADAL" clId="{E29C2AE3-6AD8-4E69-8220-C66C57F586D4}" dt="2026-03-18T17:09:58.475" v="4905" actId="1076"/>
          <ac:spMkLst>
            <pc:docMk/>
            <pc:sldMk cId="2927717204" sldId="526"/>
            <ac:spMk id="2" creationId="{7FF7E664-0391-9F67-1A2C-15956813CF7C}"/>
          </ac:spMkLst>
        </pc:spChg>
        <pc:spChg chg="del">
          <ac:chgData name="Cecilia Dietzler" userId="757e3e8d-c534-4952-9abf-d991c2be8c84" providerId="ADAL" clId="{E29C2AE3-6AD8-4E69-8220-C66C57F586D4}" dt="2026-03-18T16:14:31.189" v="3465" actId="478"/>
          <ac:spMkLst>
            <pc:docMk/>
            <pc:sldMk cId="2927717204" sldId="526"/>
            <ac:spMk id="3" creationId="{C649DCD0-2826-9C8E-7C0D-B2FDF9C73DC4}"/>
          </ac:spMkLst>
        </pc:spChg>
        <pc:spChg chg="add mod">
          <ac:chgData name="Cecilia Dietzler" userId="757e3e8d-c534-4952-9abf-d991c2be8c84" providerId="ADAL" clId="{E29C2AE3-6AD8-4E69-8220-C66C57F586D4}" dt="2026-03-18T17:18:02.313" v="5029" actId="27636"/>
          <ac:spMkLst>
            <pc:docMk/>
            <pc:sldMk cId="2927717204" sldId="526"/>
            <ac:spMk id="7" creationId="{061816E9-C350-EE37-B712-7B2B3A4BABEC}"/>
          </ac:spMkLst>
        </pc:spChg>
        <pc:picChg chg="add del mod">
          <ac:chgData name="Cecilia Dietzler" userId="757e3e8d-c534-4952-9abf-d991c2be8c84" providerId="ADAL" clId="{E29C2AE3-6AD8-4E69-8220-C66C57F586D4}" dt="2026-03-18T16:18:42.273" v="3478" actId="478"/>
          <ac:picMkLst>
            <pc:docMk/>
            <pc:sldMk cId="2927717204" sldId="526"/>
            <ac:picMk id="5" creationId="{2E8EDC0A-17F6-C24C-2FF4-A1325178F0A6}"/>
          </ac:picMkLst>
        </pc:picChg>
        <pc:picChg chg="mod ord">
          <ac:chgData name="Cecilia Dietzler" userId="757e3e8d-c534-4952-9abf-d991c2be8c84" providerId="ADAL" clId="{E29C2AE3-6AD8-4E69-8220-C66C57F586D4}" dt="2026-03-18T17:10:01.041" v="4906" actId="1076"/>
          <ac:picMkLst>
            <pc:docMk/>
            <pc:sldMk cId="2927717204" sldId="526"/>
            <ac:picMk id="6" creationId="{C36331E0-3076-524C-8244-A71A72F35BCC}"/>
          </ac:picMkLst>
        </pc:picChg>
        <pc:picChg chg="add del mod">
          <ac:chgData name="Cecilia Dietzler" userId="757e3e8d-c534-4952-9abf-d991c2be8c84" providerId="ADAL" clId="{E29C2AE3-6AD8-4E69-8220-C66C57F586D4}" dt="2026-03-18T16:19:44.270" v="3481" actId="478"/>
          <ac:picMkLst>
            <pc:docMk/>
            <pc:sldMk cId="2927717204" sldId="526"/>
            <ac:picMk id="1026" creationId="{C89AE1C4-D5E3-65C9-28AD-D349AD5ABD7E}"/>
          </ac:picMkLst>
        </pc:picChg>
      </pc:sldChg>
      <pc:sldChg chg="addSp modSp new mod ord">
        <pc:chgData name="Cecilia Dietzler" userId="757e3e8d-c534-4952-9abf-d991c2be8c84" providerId="ADAL" clId="{E29C2AE3-6AD8-4E69-8220-C66C57F586D4}" dt="2026-03-18T17:20:34.905" v="5033"/>
        <pc:sldMkLst>
          <pc:docMk/>
          <pc:sldMk cId="654729387" sldId="527"/>
        </pc:sldMkLst>
        <pc:spChg chg="mod">
          <ac:chgData name="Cecilia Dietzler" userId="757e3e8d-c534-4952-9abf-d991c2be8c84" providerId="ADAL" clId="{E29C2AE3-6AD8-4E69-8220-C66C57F586D4}" dt="2026-03-18T16:56:17.732" v="3647" actId="20577"/>
          <ac:spMkLst>
            <pc:docMk/>
            <pc:sldMk cId="654729387" sldId="527"/>
            <ac:spMk id="2" creationId="{50AED34A-DBAD-DD9E-EB81-E82105F4E63E}"/>
          </ac:spMkLst>
        </pc:spChg>
        <pc:spChg chg="mod">
          <ac:chgData name="Cecilia Dietzler" userId="757e3e8d-c534-4952-9abf-d991c2be8c84" providerId="ADAL" clId="{E29C2AE3-6AD8-4E69-8220-C66C57F586D4}" dt="2026-03-18T17:03:26.858" v="4043" actId="20577"/>
          <ac:spMkLst>
            <pc:docMk/>
            <pc:sldMk cId="654729387" sldId="527"/>
            <ac:spMk id="3" creationId="{CF184AA9-C420-D132-43EC-DE20B88EC146}"/>
          </ac:spMkLst>
        </pc:spChg>
        <pc:picChg chg="add mod">
          <ac:chgData name="Cecilia Dietzler" userId="757e3e8d-c534-4952-9abf-d991c2be8c84" providerId="ADAL" clId="{E29C2AE3-6AD8-4E69-8220-C66C57F586D4}" dt="2026-03-18T17:03:47.837" v="4044"/>
          <ac:picMkLst>
            <pc:docMk/>
            <pc:sldMk cId="654729387" sldId="527"/>
            <ac:picMk id="4" creationId="{F01F4344-8268-0369-2112-1F3A55F0DFCA}"/>
          </ac:picMkLst>
        </pc:picChg>
      </pc:sldChg>
      <pc:sldChg chg="modSp new mod">
        <pc:chgData name="Cecilia Dietzler" userId="757e3e8d-c534-4952-9abf-d991c2be8c84" providerId="ADAL" clId="{E29C2AE3-6AD8-4E69-8220-C66C57F586D4}" dt="2026-03-18T22:12:25.061" v="5212" actId="20577"/>
        <pc:sldMkLst>
          <pc:docMk/>
          <pc:sldMk cId="765152289" sldId="528"/>
        </pc:sldMkLst>
        <pc:spChg chg="mod">
          <ac:chgData name="Cecilia Dietzler" userId="757e3e8d-c534-4952-9abf-d991c2be8c84" providerId="ADAL" clId="{E29C2AE3-6AD8-4E69-8220-C66C57F586D4}" dt="2026-03-18T17:04:00.782" v="4064" actId="20577"/>
          <ac:spMkLst>
            <pc:docMk/>
            <pc:sldMk cId="765152289" sldId="528"/>
            <ac:spMk id="2" creationId="{AD0E046C-91B4-4DA8-D09E-B35A497BFA56}"/>
          </ac:spMkLst>
        </pc:spChg>
        <pc:spChg chg="mod">
          <ac:chgData name="Cecilia Dietzler" userId="757e3e8d-c534-4952-9abf-d991c2be8c84" providerId="ADAL" clId="{E29C2AE3-6AD8-4E69-8220-C66C57F586D4}" dt="2026-03-18T22:12:25.061" v="5212" actId="20577"/>
          <ac:spMkLst>
            <pc:docMk/>
            <pc:sldMk cId="765152289" sldId="528"/>
            <ac:spMk id="3" creationId="{A835D280-51E1-9F59-A9CC-1A49A653B001}"/>
          </ac:spMkLst>
        </pc:spChg>
      </pc:sldChg>
    </pc:docChg>
  </pc:docChgLst>
</pc:chgInfo>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5.9293196757484963E-2"/>
          <c:y val="2.2699309627257035E-2"/>
          <c:w val="0.92568440621421832"/>
          <c:h val="0.84996531434760614"/>
        </c:manualLayout>
      </c:layout>
      <c:lineChart>
        <c:grouping val="standard"/>
        <c:varyColors val="0"/>
        <c:ser>
          <c:idx val="0"/>
          <c:order val="0"/>
          <c:tx>
            <c:strRef>
              <c:f>Sheet1!$B$1</c:f>
              <c:strCache>
                <c:ptCount val="1"/>
                <c:pt idx="0">
                  <c:v>Elect being Baptized</c:v>
                </c:pt>
              </c:strCache>
            </c:strRef>
          </c:tx>
          <c:spPr>
            <a:ln w="76200" cap="rnd">
              <a:solidFill>
                <a:schemeClr val="accent1"/>
              </a:solidFill>
              <a:round/>
            </a:ln>
            <a:effectLst/>
          </c:spPr>
          <c:marker>
            <c:symbol val="none"/>
          </c:marker>
          <c:dLbls>
            <c:dLbl>
              <c:idx val="0"/>
              <c:layout>
                <c:manualLayout>
                  <c:x val="-2.3199001020712012E-2"/>
                  <c:y val="-3.0468748125692252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8720-4DD6-B13B-F2E3A82E1A00}"/>
                </c:ext>
              </c:extLst>
            </c:dLbl>
            <c:dLbl>
              <c:idx val="1"/>
              <c:layout>
                <c:manualLayout>
                  <c:x val="-2.3216431771004041E-2"/>
                  <c:y val="-3.0468748125692169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8720-4DD6-B13B-F2E3A82E1A00}"/>
                </c:ext>
              </c:extLst>
            </c:dLbl>
            <c:dLbl>
              <c:idx val="2"/>
              <c:layout>
                <c:manualLayout>
                  <c:x val="-3.1410466513711349E-2"/>
                  <c:y val="-3.7499997693159592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8720-4DD6-B13B-F2E3A82E1A00}"/>
                </c:ext>
              </c:extLst>
            </c:dLbl>
            <c:dLbl>
              <c:idx val="3"/>
              <c:layout>
                <c:manualLayout>
                  <c:x val="-1.9119414399650387E-2"/>
                  <c:y val="-3.7499997693159592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8-8720-4DD6-B13B-F2E3A82E1A00}"/>
                </c:ext>
              </c:extLst>
            </c:dLbl>
            <c:dLbl>
              <c:idx val="4"/>
              <c:layout>
                <c:manualLayout>
                  <c:x val="-2.1850759313886258E-2"/>
                  <c:y val="-3.046874812569221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9-8720-4DD6-B13B-F2E3A82E1A00}"/>
                </c:ext>
              </c:extLst>
            </c:dLbl>
            <c:dLbl>
              <c:idx val="5"/>
              <c:layout>
                <c:manualLayout>
                  <c:x val="-2.4582104228121928E-2"/>
                  <c:y val="-4.2187497404804541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A-8720-4DD6-B13B-F2E3A82E1A00}"/>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Sheet1!$A$2:$A$8</c:f>
              <c:numCache>
                <c:formatCode>General</c:formatCode>
                <c:ptCount val="7"/>
                <c:pt idx="0">
                  <c:v>2020</c:v>
                </c:pt>
                <c:pt idx="1">
                  <c:v>2021</c:v>
                </c:pt>
                <c:pt idx="2">
                  <c:v>2022</c:v>
                </c:pt>
                <c:pt idx="3">
                  <c:v>2023</c:v>
                </c:pt>
                <c:pt idx="4">
                  <c:v>2024</c:v>
                </c:pt>
                <c:pt idx="5">
                  <c:v>2025</c:v>
                </c:pt>
                <c:pt idx="6">
                  <c:v>2026</c:v>
                </c:pt>
              </c:numCache>
            </c:numRef>
          </c:cat>
          <c:val>
            <c:numRef>
              <c:f>Sheet1!$B$2:$B$8</c:f>
              <c:numCache>
                <c:formatCode>General</c:formatCode>
                <c:ptCount val="7"/>
                <c:pt idx="0">
                  <c:v>700</c:v>
                </c:pt>
                <c:pt idx="1">
                  <c:v>713</c:v>
                </c:pt>
                <c:pt idx="2">
                  <c:v>669</c:v>
                </c:pt>
                <c:pt idx="3">
                  <c:v>800</c:v>
                </c:pt>
                <c:pt idx="4">
                  <c:v>936</c:v>
                </c:pt>
                <c:pt idx="5">
                  <c:v>964</c:v>
                </c:pt>
              </c:numCache>
            </c:numRef>
          </c:val>
          <c:smooth val="0"/>
          <c:extLst>
            <c:ext xmlns:c16="http://schemas.microsoft.com/office/drawing/2014/chart" uri="{C3380CC4-5D6E-409C-BE32-E72D297353CC}">
              <c16:uniqueId val="{00000000-6369-46AE-B97F-0D40F0AF5DCE}"/>
            </c:ext>
          </c:extLst>
        </c:ser>
        <c:ser>
          <c:idx val="1"/>
          <c:order val="1"/>
          <c:tx>
            <c:strRef>
              <c:f>Sheet1!$C$1</c:f>
              <c:strCache>
                <c:ptCount val="1"/>
                <c:pt idx="0">
                  <c:v>Candidates Brought into Full Communion</c:v>
                </c:pt>
              </c:strCache>
            </c:strRef>
          </c:tx>
          <c:spPr>
            <a:ln w="76200" cap="rnd">
              <a:solidFill>
                <a:schemeClr val="accent2"/>
              </a:solidFill>
              <a:round/>
            </a:ln>
            <a:effectLst/>
          </c:spPr>
          <c:marker>
            <c:symbol val="none"/>
          </c:marker>
          <c:dLbls>
            <c:dLbl>
              <c:idx val="0"/>
              <c:layout>
                <c:manualLayout>
                  <c:x val="-2.5947776685239812E-2"/>
                  <c:y val="3.6328215038864728E-2"/>
                </c:manualLayout>
              </c:layout>
              <c:spPr>
                <a:noFill/>
                <a:ln>
                  <a:noFill/>
                </a:ln>
                <a:effectLst/>
              </c:spPr>
              <c:txPr>
                <a:bodyPr rot="0" spcFirstLastPara="1" vertOverflow="ellipsis" vert="horz" wrap="square" lIns="38100" tIns="19050" rIns="38100" bIns="19050" anchor="ctr" anchorCtr="1">
                  <a:no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extLst>
                <c:ext xmlns:c15="http://schemas.microsoft.com/office/drawing/2012/chart" uri="{CE6537A1-D6FC-4f65-9D91-7224C49458BB}">
                  <c15:layout>
                    <c:manualLayout>
                      <c:w val="3.5459739115698052E-2"/>
                      <c:h val="5.568749657434198E-2"/>
                    </c:manualLayout>
                  </c15:layout>
                </c:ext>
                <c:ext xmlns:c16="http://schemas.microsoft.com/office/drawing/2014/chart" uri="{C3380CC4-5D6E-409C-BE32-E72D297353CC}">
                  <c16:uniqueId val="{00000000-8720-4DD6-B13B-F2E3A82E1A00}"/>
                </c:ext>
              </c:extLst>
            </c:dLbl>
            <c:dLbl>
              <c:idx val="1"/>
              <c:layout>
                <c:manualLayout>
                  <c:x val="-2.3216431771004041E-2"/>
                  <c:y val="2.5781248414047046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8720-4DD6-B13B-F2E3A82E1A00}"/>
                </c:ext>
              </c:extLst>
            </c:dLbl>
            <c:dLbl>
              <c:idx val="2"/>
              <c:layout>
                <c:manualLayout>
                  <c:x val="-1.5022397028296733E-2"/>
                  <c:y val="3.5156247837337118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8720-4DD6-B13B-F2E3A82E1A00}"/>
                </c:ext>
              </c:extLst>
            </c:dLbl>
            <c:dLbl>
              <c:idx val="3"/>
              <c:layout>
                <c:manualLayout>
                  <c:x val="-2.0485086856768274E-2"/>
                  <c:y val="3.2812497981514643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8720-4DD6-B13B-F2E3A82E1A00}"/>
                </c:ext>
              </c:extLst>
            </c:dLbl>
            <c:dLbl>
              <c:idx val="4"/>
              <c:layout>
                <c:manualLayout>
                  <c:x val="-1.6388069485414717E-2"/>
                  <c:y val="3.2812497981514553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8720-4DD6-B13B-F2E3A82E1A00}"/>
                </c:ext>
              </c:extLst>
            </c:dLbl>
            <c:dLbl>
              <c:idx val="5"/>
              <c:layout>
                <c:manualLayout>
                  <c:x val="-1.3656724571178749E-2"/>
                  <c:y val="3.0468748125692169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B-8720-4DD6-B13B-F2E3A82E1A00}"/>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Sheet1!$A$2:$A$8</c:f>
              <c:numCache>
                <c:formatCode>General</c:formatCode>
                <c:ptCount val="7"/>
                <c:pt idx="0">
                  <c:v>2020</c:v>
                </c:pt>
                <c:pt idx="1">
                  <c:v>2021</c:v>
                </c:pt>
                <c:pt idx="2">
                  <c:v>2022</c:v>
                </c:pt>
                <c:pt idx="3">
                  <c:v>2023</c:v>
                </c:pt>
                <c:pt idx="4">
                  <c:v>2024</c:v>
                </c:pt>
                <c:pt idx="5">
                  <c:v>2025</c:v>
                </c:pt>
                <c:pt idx="6">
                  <c:v>2026</c:v>
                </c:pt>
              </c:numCache>
            </c:numRef>
          </c:cat>
          <c:val>
            <c:numRef>
              <c:f>Sheet1!$C$2:$C$8</c:f>
              <c:numCache>
                <c:formatCode>General</c:formatCode>
                <c:ptCount val="7"/>
                <c:pt idx="0">
                  <c:v>418</c:v>
                </c:pt>
                <c:pt idx="1">
                  <c:v>272</c:v>
                </c:pt>
                <c:pt idx="2">
                  <c:v>411</c:v>
                </c:pt>
                <c:pt idx="3">
                  <c:v>366</c:v>
                </c:pt>
                <c:pt idx="4">
                  <c:v>420</c:v>
                </c:pt>
                <c:pt idx="5">
                  <c:v>528</c:v>
                </c:pt>
              </c:numCache>
            </c:numRef>
          </c:val>
          <c:smooth val="0"/>
          <c:extLst>
            <c:ext xmlns:c16="http://schemas.microsoft.com/office/drawing/2014/chart" uri="{C3380CC4-5D6E-409C-BE32-E72D297353CC}">
              <c16:uniqueId val="{00000001-6369-46AE-B97F-0D40F0AF5DCE}"/>
            </c:ext>
          </c:extLst>
        </c:ser>
        <c:ser>
          <c:idx val="2"/>
          <c:order val="2"/>
          <c:tx>
            <c:strRef>
              <c:f>Sheet1!$D$1</c:f>
              <c:strCache>
                <c:ptCount val="1"/>
                <c:pt idx="0">
                  <c:v>"Adult" Confirmations</c:v>
                </c:pt>
              </c:strCache>
            </c:strRef>
          </c:tx>
          <c:spPr>
            <a:ln w="6350" cap="rnd">
              <a:solidFill>
                <a:schemeClr val="accent3"/>
              </a:solidFill>
              <a:round/>
            </a:ln>
            <a:effectLst/>
          </c:spPr>
          <c:marker>
            <c:symbol val="none"/>
          </c:marker>
          <c:cat>
            <c:numRef>
              <c:f>Sheet1!$A$2:$A$8</c:f>
              <c:numCache>
                <c:formatCode>General</c:formatCode>
                <c:ptCount val="7"/>
                <c:pt idx="0">
                  <c:v>2020</c:v>
                </c:pt>
                <c:pt idx="1">
                  <c:v>2021</c:v>
                </c:pt>
                <c:pt idx="2">
                  <c:v>2022</c:v>
                </c:pt>
                <c:pt idx="3">
                  <c:v>2023</c:v>
                </c:pt>
                <c:pt idx="4">
                  <c:v>2024</c:v>
                </c:pt>
                <c:pt idx="5">
                  <c:v>2025</c:v>
                </c:pt>
                <c:pt idx="6">
                  <c:v>2026</c:v>
                </c:pt>
              </c:numCache>
            </c:numRef>
          </c:cat>
          <c:val>
            <c:numRef>
              <c:f>Sheet1!$D$2:$D$8</c:f>
              <c:numCache>
                <c:formatCode>General</c:formatCode>
                <c:ptCount val="7"/>
                <c:pt idx="2">
                  <c:v>1173</c:v>
                </c:pt>
                <c:pt idx="3">
                  <c:v>1003</c:v>
                </c:pt>
                <c:pt idx="4">
                  <c:v>686</c:v>
                </c:pt>
                <c:pt idx="5">
                  <c:v>651</c:v>
                </c:pt>
              </c:numCache>
            </c:numRef>
          </c:val>
          <c:smooth val="0"/>
          <c:extLst>
            <c:ext xmlns:c16="http://schemas.microsoft.com/office/drawing/2014/chart" uri="{C3380CC4-5D6E-409C-BE32-E72D297353CC}">
              <c16:uniqueId val="{00000002-6369-46AE-B97F-0D40F0AF5DCE}"/>
            </c:ext>
          </c:extLst>
        </c:ser>
        <c:dLbls>
          <c:showLegendKey val="0"/>
          <c:showVal val="0"/>
          <c:showCatName val="0"/>
          <c:showSerName val="0"/>
          <c:showPercent val="0"/>
          <c:showBubbleSize val="0"/>
        </c:dLbls>
        <c:smooth val="0"/>
        <c:axId val="197264735"/>
        <c:axId val="197272415"/>
      </c:lineChart>
      <c:catAx>
        <c:axId val="197264735"/>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97272415"/>
        <c:crosses val="autoZero"/>
        <c:auto val="1"/>
        <c:lblAlgn val="ctr"/>
        <c:lblOffset val="100"/>
        <c:noMultiLvlLbl val="0"/>
      </c:catAx>
      <c:valAx>
        <c:axId val="197272415"/>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97264735"/>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5794410-359F-4DCA-9571-B2C8DA171FF3}" type="datetimeFigureOut">
              <a:rPr lang="en-US" smtClean="0"/>
              <a:t>3/18/2026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1F608B9-EC76-473D-A0A9-7B35701791AA}" type="slidenum">
              <a:rPr lang="en-US" smtClean="0"/>
              <a:t>‹#›</a:t>
            </a:fld>
            <a:endParaRPr lang="en-US"/>
          </a:p>
        </p:txBody>
      </p:sp>
    </p:spTree>
    <p:extLst>
      <p:ext uri="{BB962C8B-B14F-4D97-AF65-F5344CB8AC3E}">
        <p14:creationId xmlns:p14="http://schemas.microsoft.com/office/powerpoint/2010/main" val="107342547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US" dirty="0">
              <a:ea typeface="Calibri"/>
              <a:cs typeface="Calibri"/>
            </a:endParaRPr>
          </a:p>
        </p:txBody>
      </p:sp>
      <p:sp>
        <p:nvSpPr>
          <p:cNvPr id="4" name="Slide Number Placeholder 3"/>
          <p:cNvSpPr>
            <a:spLocks noGrp="1"/>
          </p:cNvSpPr>
          <p:nvPr>
            <p:ph type="sldNum" sz="quarter" idx="5"/>
          </p:nvPr>
        </p:nvSpPr>
        <p:spPr/>
        <p:txBody>
          <a:bodyPr/>
          <a:lstStyle/>
          <a:p>
            <a:fld id="{F1F608B9-EC76-473D-A0A9-7B35701791AA}" type="slidenum">
              <a:rPr lang="en-US" smtClean="0"/>
              <a:t>1</a:t>
            </a:fld>
            <a:endParaRPr lang="en-US"/>
          </a:p>
        </p:txBody>
      </p:sp>
    </p:spTree>
    <p:extLst>
      <p:ext uri="{BB962C8B-B14F-4D97-AF65-F5344CB8AC3E}">
        <p14:creationId xmlns:p14="http://schemas.microsoft.com/office/powerpoint/2010/main" val="72151124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8FCC822-2052-B4B5-89B3-C9F83D38A61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FF90A9A-070F-4B9F-E55D-8F738BEED419}"/>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35D7C66C-034B-FFA3-3B9C-6305883657AE}"/>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A3942B2E-DC76-2E6C-4CD6-DD22184F6302}"/>
              </a:ext>
            </a:extLst>
          </p:cNvPr>
          <p:cNvSpPr>
            <a:spLocks noGrp="1"/>
          </p:cNvSpPr>
          <p:nvPr>
            <p:ph type="sldNum" sz="quarter" idx="5"/>
          </p:nvPr>
        </p:nvSpPr>
        <p:spPr/>
        <p:txBody>
          <a:bodyPr/>
          <a:lstStyle/>
          <a:p>
            <a:fld id="{F1F608B9-EC76-473D-A0A9-7B35701791AA}" type="slidenum">
              <a:rPr lang="en-US" smtClean="0"/>
              <a:t>11</a:t>
            </a:fld>
            <a:endParaRPr lang="en-US"/>
          </a:p>
        </p:txBody>
      </p:sp>
    </p:spTree>
    <p:extLst>
      <p:ext uri="{BB962C8B-B14F-4D97-AF65-F5344CB8AC3E}">
        <p14:creationId xmlns:p14="http://schemas.microsoft.com/office/powerpoint/2010/main" val="82797104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345B83A-BAA3-5F7E-37CE-C52787BA48C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0BDF74B-19C6-6005-BA99-8DF14115D79C}"/>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AD07FE42-1954-7472-04A7-0BBCA0E02D4B}"/>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94BEB806-F3AD-2F4A-C342-F209ED552096}"/>
              </a:ext>
            </a:extLst>
          </p:cNvPr>
          <p:cNvSpPr>
            <a:spLocks noGrp="1"/>
          </p:cNvSpPr>
          <p:nvPr>
            <p:ph type="sldNum" sz="quarter" idx="5"/>
          </p:nvPr>
        </p:nvSpPr>
        <p:spPr/>
        <p:txBody>
          <a:bodyPr/>
          <a:lstStyle/>
          <a:p>
            <a:fld id="{F1F608B9-EC76-473D-A0A9-7B35701791AA}" type="slidenum">
              <a:rPr lang="en-US" smtClean="0"/>
              <a:t>12</a:t>
            </a:fld>
            <a:endParaRPr lang="en-US"/>
          </a:p>
        </p:txBody>
      </p:sp>
    </p:spTree>
    <p:extLst>
      <p:ext uri="{BB962C8B-B14F-4D97-AF65-F5344CB8AC3E}">
        <p14:creationId xmlns:p14="http://schemas.microsoft.com/office/powerpoint/2010/main" val="237215348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EA06EC7-5A66-8F49-D0BA-FC9EB78C1F6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1572D37-604C-2463-2934-1E6A2FB16164}"/>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F71C791C-9EE8-298D-D163-216564D1E930}"/>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0BA6BE88-687F-34BD-E8B4-F9AB8459A764}"/>
              </a:ext>
            </a:extLst>
          </p:cNvPr>
          <p:cNvSpPr>
            <a:spLocks noGrp="1"/>
          </p:cNvSpPr>
          <p:nvPr>
            <p:ph type="sldNum" sz="quarter" idx="5"/>
          </p:nvPr>
        </p:nvSpPr>
        <p:spPr/>
        <p:txBody>
          <a:bodyPr/>
          <a:lstStyle/>
          <a:p>
            <a:fld id="{F1F608B9-EC76-473D-A0A9-7B35701791AA}" type="slidenum">
              <a:rPr lang="en-US" smtClean="0"/>
              <a:t>13</a:t>
            </a:fld>
            <a:endParaRPr lang="en-US"/>
          </a:p>
        </p:txBody>
      </p:sp>
    </p:spTree>
    <p:extLst>
      <p:ext uri="{BB962C8B-B14F-4D97-AF65-F5344CB8AC3E}">
        <p14:creationId xmlns:p14="http://schemas.microsoft.com/office/powerpoint/2010/main" val="218782028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C57D129-7FDC-0843-D4CD-83C2871FB63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21131A0-3FB0-F9E4-58B1-476B18A4B56C}"/>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9C5048F8-27F4-1B25-BACF-6A5565DCCFCE}"/>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A39BD6A9-09D6-2EBC-4ADC-9D0697077114}"/>
              </a:ext>
            </a:extLst>
          </p:cNvPr>
          <p:cNvSpPr>
            <a:spLocks noGrp="1"/>
          </p:cNvSpPr>
          <p:nvPr>
            <p:ph type="sldNum" sz="quarter" idx="5"/>
          </p:nvPr>
        </p:nvSpPr>
        <p:spPr/>
        <p:txBody>
          <a:bodyPr/>
          <a:lstStyle/>
          <a:p>
            <a:fld id="{F1F608B9-EC76-473D-A0A9-7B35701791AA}" type="slidenum">
              <a:rPr lang="en-US" smtClean="0"/>
              <a:t>16</a:t>
            </a:fld>
            <a:endParaRPr lang="en-US"/>
          </a:p>
        </p:txBody>
      </p:sp>
    </p:spTree>
    <p:extLst>
      <p:ext uri="{BB962C8B-B14F-4D97-AF65-F5344CB8AC3E}">
        <p14:creationId xmlns:p14="http://schemas.microsoft.com/office/powerpoint/2010/main" val="20633427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1F608B9-EC76-473D-A0A9-7B35701791AA}" type="slidenum">
              <a:rPr lang="en-US" smtClean="0"/>
              <a:t>18</a:t>
            </a:fld>
            <a:endParaRPr lang="en-US"/>
          </a:p>
        </p:txBody>
      </p:sp>
    </p:spTree>
    <p:extLst>
      <p:ext uri="{BB962C8B-B14F-4D97-AF65-F5344CB8AC3E}">
        <p14:creationId xmlns:p14="http://schemas.microsoft.com/office/powerpoint/2010/main" val="43084472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1F608B9-EC76-473D-A0A9-7B35701791AA}" type="slidenum">
              <a:rPr lang="en-US" smtClean="0"/>
              <a:t>19</a:t>
            </a:fld>
            <a:endParaRPr lang="en-US"/>
          </a:p>
        </p:txBody>
      </p:sp>
    </p:spTree>
    <p:extLst>
      <p:ext uri="{BB962C8B-B14F-4D97-AF65-F5344CB8AC3E}">
        <p14:creationId xmlns:p14="http://schemas.microsoft.com/office/powerpoint/2010/main" val="355660045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9365A37-1986-08F3-CA84-BFA8064CCE8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47E9E5C-A15A-686E-9422-90F437A0C1E2}"/>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126378B7-0124-3121-6BD4-E2EFBD3A9097}"/>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DA70F3B7-E42E-25C1-59F0-E50C590B6347}"/>
              </a:ext>
            </a:extLst>
          </p:cNvPr>
          <p:cNvSpPr>
            <a:spLocks noGrp="1"/>
          </p:cNvSpPr>
          <p:nvPr>
            <p:ph type="sldNum" sz="quarter" idx="5"/>
          </p:nvPr>
        </p:nvSpPr>
        <p:spPr/>
        <p:txBody>
          <a:bodyPr/>
          <a:lstStyle/>
          <a:p>
            <a:fld id="{F1F608B9-EC76-473D-A0A9-7B35701791AA}" type="slidenum">
              <a:rPr lang="en-US" smtClean="0"/>
              <a:t>20</a:t>
            </a:fld>
            <a:endParaRPr lang="en-US"/>
          </a:p>
        </p:txBody>
      </p:sp>
    </p:spTree>
    <p:extLst>
      <p:ext uri="{BB962C8B-B14F-4D97-AF65-F5344CB8AC3E}">
        <p14:creationId xmlns:p14="http://schemas.microsoft.com/office/powerpoint/2010/main" val="336498900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1F608B9-EC76-473D-A0A9-7B35701791AA}" type="slidenum">
              <a:rPr lang="en-US" smtClean="0"/>
              <a:t>2</a:t>
            </a:fld>
            <a:endParaRPr lang="en-US"/>
          </a:p>
        </p:txBody>
      </p:sp>
    </p:spTree>
    <p:extLst>
      <p:ext uri="{BB962C8B-B14F-4D97-AF65-F5344CB8AC3E}">
        <p14:creationId xmlns:p14="http://schemas.microsoft.com/office/powerpoint/2010/main" val="362293990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4EDC81-F095-F781-F37D-42F28D4D563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ED314DA-F8DC-B802-2997-243CCFE2D0B3}"/>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FEC3F34D-9ED3-1A23-F139-CA2BAAB90B41}"/>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41B6A612-1DB9-5E26-F367-68E918F7A6A3}"/>
              </a:ext>
            </a:extLst>
          </p:cNvPr>
          <p:cNvSpPr>
            <a:spLocks noGrp="1"/>
          </p:cNvSpPr>
          <p:nvPr>
            <p:ph type="sldNum" sz="quarter" idx="5"/>
          </p:nvPr>
        </p:nvSpPr>
        <p:spPr/>
        <p:txBody>
          <a:bodyPr/>
          <a:lstStyle/>
          <a:p>
            <a:fld id="{F1F608B9-EC76-473D-A0A9-7B35701791AA}" type="slidenum">
              <a:rPr lang="en-US" smtClean="0"/>
              <a:t>4</a:t>
            </a:fld>
            <a:endParaRPr lang="en-US"/>
          </a:p>
        </p:txBody>
      </p:sp>
    </p:spTree>
    <p:extLst>
      <p:ext uri="{BB962C8B-B14F-4D97-AF65-F5344CB8AC3E}">
        <p14:creationId xmlns:p14="http://schemas.microsoft.com/office/powerpoint/2010/main" val="383688119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1F608B9-EC76-473D-A0A9-7B35701791AA}" type="slidenum">
              <a:rPr lang="en-US" smtClean="0"/>
              <a:t>5</a:t>
            </a:fld>
            <a:endParaRPr lang="en-US"/>
          </a:p>
        </p:txBody>
      </p:sp>
    </p:spTree>
    <p:extLst>
      <p:ext uri="{BB962C8B-B14F-4D97-AF65-F5344CB8AC3E}">
        <p14:creationId xmlns:p14="http://schemas.microsoft.com/office/powerpoint/2010/main" val="7565330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59FF4A7-298F-5241-0ED1-B71482DECB1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FAEF0FA-2C97-F028-4B31-BB2697D2C2B3}"/>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589056D9-C7CD-540A-0B3A-65CDE2BF1C5C}"/>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DACD2A75-902F-5354-CFA8-7D6EBA3A6AB5}"/>
              </a:ext>
            </a:extLst>
          </p:cNvPr>
          <p:cNvSpPr>
            <a:spLocks noGrp="1"/>
          </p:cNvSpPr>
          <p:nvPr>
            <p:ph type="sldNum" sz="quarter" idx="5"/>
          </p:nvPr>
        </p:nvSpPr>
        <p:spPr/>
        <p:txBody>
          <a:bodyPr/>
          <a:lstStyle/>
          <a:p>
            <a:fld id="{F1F608B9-EC76-473D-A0A9-7B35701791AA}" type="slidenum">
              <a:rPr lang="en-US" smtClean="0"/>
              <a:t>6</a:t>
            </a:fld>
            <a:endParaRPr lang="en-US"/>
          </a:p>
        </p:txBody>
      </p:sp>
    </p:spTree>
    <p:extLst>
      <p:ext uri="{BB962C8B-B14F-4D97-AF65-F5344CB8AC3E}">
        <p14:creationId xmlns:p14="http://schemas.microsoft.com/office/powerpoint/2010/main" val="237266866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1F608B9-EC76-473D-A0A9-7B35701791AA}" type="slidenum">
              <a:rPr lang="en-US" smtClean="0"/>
              <a:t>7</a:t>
            </a:fld>
            <a:endParaRPr lang="en-US"/>
          </a:p>
        </p:txBody>
      </p:sp>
    </p:spTree>
    <p:extLst>
      <p:ext uri="{BB962C8B-B14F-4D97-AF65-F5344CB8AC3E}">
        <p14:creationId xmlns:p14="http://schemas.microsoft.com/office/powerpoint/2010/main" val="166894652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1F608B9-EC76-473D-A0A9-7B35701791AA}" type="slidenum">
              <a:rPr lang="en-US" smtClean="0"/>
              <a:t>8</a:t>
            </a:fld>
            <a:endParaRPr lang="en-US"/>
          </a:p>
        </p:txBody>
      </p:sp>
    </p:spTree>
    <p:extLst>
      <p:ext uri="{BB962C8B-B14F-4D97-AF65-F5344CB8AC3E}">
        <p14:creationId xmlns:p14="http://schemas.microsoft.com/office/powerpoint/2010/main" val="169470506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1F608B9-EC76-473D-A0A9-7B35701791AA}" type="slidenum">
              <a:rPr lang="en-US" smtClean="0"/>
              <a:t>9</a:t>
            </a:fld>
            <a:endParaRPr lang="en-US"/>
          </a:p>
        </p:txBody>
      </p:sp>
    </p:spTree>
    <p:extLst>
      <p:ext uri="{BB962C8B-B14F-4D97-AF65-F5344CB8AC3E}">
        <p14:creationId xmlns:p14="http://schemas.microsoft.com/office/powerpoint/2010/main" val="26087113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1F608B9-EC76-473D-A0A9-7B35701791AA}" type="slidenum">
              <a:rPr lang="en-US" smtClean="0"/>
              <a:t>10</a:t>
            </a:fld>
            <a:endParaRPr lang="en-US"/>
          </a:p>
        </p:txBody>
      </p:sp>
    </p:spTree>
    <p:extLst>
      <p:ext uri="{BB962C8B-B14F-4D97-AF65-F5344CB8AC3E}">
        <p14:creationId xmlns:p14="http://schemas.microsoft.com/office/powerpoint/2010/main" val="3618655195"/>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4744277" y="1041400"/>
            <a:ext cx="6096000" cy="2387600"/>
          </a:xfrm>
        </p:spPr>
        <p:txBody>
          <a:bodyPr anchor="b"/>
          <a:lstStyle>
            <a:lvl1pPr algn="l">
              <a:defRPr sz="6000" b="0">
                <a:latin typeface="Oswald" pitchFamily="2" charset="77"/>
              </a:defRPr>
            </a:lvl1pPr>
          </a:lstStyle>
          <a:p>
            <a:r>
              <a:rPr lang="en-US"/>
              <a:t>CLICK TO EDIT MASTER TITLE STYLE</a:t>
            </a:r>
          </a:p>
        </p:txBody>
      </p:sp>
      <p:sp>
        <p:nvSpPr>
          <p:cNvPr id="3" name="Subtitle 2"/>
          <p:cNvSpPr>
            <a:spLocks noGrp="1"/>
          </p:cNvSpPr>
          <p:nvPr>
            <p:ph type="subTitle" idx="1"/>
          </p:nvPr>
        </p:nvSpPr>
        <p:spPr>
          <a:xfrm>
            <a:off x="4744277" y="3628542"/>
            <a:ext cx="6096000" cy="1655762"/>
          </a:xfrm>
        </p:spPr>
        <p:txBody>
          <a:bodyPr/>
          <a:lstStyle>
            <a:lvl1pPr marL="0" indent="0" algn="l">
              <a:buNone/>
              <a:defRPr sz="2400">
                <a:latin typeface="Montserrat" pitchFamily="2" charset="77"/>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52AE8F11-9993-3E4B-AD4A-8C7651C3E836}" type="datetimeFigureOut">
              <a:rPr lang="en-US" smtClean="0"/>
              <a:t>3/18/2026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21BBF83-4B57-994B-A18A-0143DDF55284}" type="slidenum">
              <a:rPr lang="en-US" smtClean="0"/>
              <a:t>‹#›</a:t>
            </a:fld>
            <a:endParaRPr lang="en-US"/>
          </a:p>
        </p:txBody>
      </p:sp>
    </p:spTree>
    <p:extLst>
      <p:ext uri="{BB962C8B-B14F-4D97-AF65-F5344CB8AC3E}">
        <p14:creationId xmlns:p14="http://schemas.microsoft.com/office/powerpoint/2010/main" val="211617622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le and Vertical Tex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4" name="Date Placeholder 3"/>
          <p:cNvSpPr>
            <a:spLocks noGrp="1"/>
          </p:cNvSpPr>
          <p:nvPr>
            <p:ph type="dt" sz="half" idx="10"/>
          </p:nvPr>
        </p:nvSpPr>
        <p:spPr/>
        <p:txBody>
          <a:bodyPr/>
          <a:lstStyle/>
          <a:p>
            <a:fld id="{52AE8F11-9993-3E4B-AD4A-8C7651C3E836}" type="datetimeFigureOut">
              <a:rPr lang="en-US" smtClean="0"/>
              <a:t>3/18/2026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21BBF83-4B57-994B-A18A-0143DDF55284}" type="slidenum">
              <a:rPr lang="en-US" smtClean="0"/>
              <a:t>‹#›</a:t>
            </a:fld>
            <a:endParaRPr lang="en-US"/>
          </a:p>
        </p:txBody>
      </p:sp>
    </p:spTree>
    <p:extLst>
      <p:ext uri="{BB962C8B-B14F-4D97-AF65-F5344CB8AC3E}">
        <p14:creationId xmlns:p14="http://schemas.microsoft.com/office/powerpoint/2010/main" val="395796234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Vertical Title and Tex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52AE8F11-9993-3E4B-AD4A-8C7651C3E836}" type="datetimeFigureOut">
              <a:rPr lang="en-US" smtClean="0"/>
              <a:t>3/18/2026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21BBF83-4B57-994B-A18A-0143DDF55284}" type="slidenum">
              <a:rPr lang="en-US" smtClean="0"/>
              <a:t>‹#›</a:t>
            </a:fld>
            <a:endParaRPr lang="en-US"/>
          </a:p>
        </p:txBody>
      </p:sp>
      <p:sp>
        <p:nvSpPr>
          <p:cNvPr id="7" name="Title 1">
            <a:extLst>
              <a:ext uri="{FF2B5EF4-FFF2-40B4-BE49-F238E27FC236}">
                <a16:creationId xmlns:a16="http://schemas.microsoft.com/office/drawing/2014/main" id="{46040D89-750E-8F4D-A153-FCAF550DB0EE}"/>
              </a:ext>
            </a:extLst>
          </p:cNvPr>
          <p:cNvSpPr>
            <a:spLocks noGrp="1"/>
          </p:cNvSpPr>
          <p:nvPr>
            <p:ph type="title"/>
          </p:nvPr>
        </p:nvSpPr>
        <p:spPr>
          <a:xfrm>
            <a:off x="1417320" y="365760"/>
            <a:ext cx="9829800" cy="1325563"/>
          </a:xfrm>
        </p:spPr>
        <p:txBody>
          <a:bodyPr/>
          <a:lstStyle/>
          <a:p>
            <a:r>
              <a:rPr lang="en-US"/>
              <a:t>Click to edit Master title style</a:t>
            </a:r>
          </a:p>
        </p:txBody>
      </p:sp>
    </p:spTree>
    <p:extLst>
      <p:ext uri="{BB962C8B-B14F-4D97-AF65-F5344CB8AC3E}">
        <p14:creationId xmlns:p14="http://schemas.microsoft.com/office/powerpoint/2010/main" val="56072146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
  <p:cSld name="Title - Center">
    <p:spTree>
      <p:nvGrpSpPr>
        <p:cNvPr id="1" name=""/>
        <p:cNvGrpSpPr/>
        <p:nvPr/>
      </p:nvGrpSpPr>
      <p:grpSpPr>
        <a:xfrm>
          <a:off x="0" y="0"/>
          <a:ext cx="0" cy="0"/>
          <a:chOff x="0" y="0"/>
          <a:chExt cx="0" cy="0"/>
        </a:xfrm>
      </p:grpSpPr>
      <p:sp>
        <p:nvSpPr>
          <p:cNvPr id="30" name="Title Text"/>
          <p:cNvSpPr txBox="1">
            <a:spLocks noGrp="1"/>
          </p:cNvSpPr>
          <p:nvPr>
            <p:ph type="title"/>
          </p:nvPr>
        </p:nvSpPr>
        <p:spPr>
          <a:xfrm>
            <a:off x="1190625" y="2268141"/>
            <a:ext cx="9810750" cy="2321719"/>
          </a:xfrm>
          <a:prstGeom prst="rect">
            <a:avLst/>
          </a:prstGeom>
        </p:spPr>
        <p:txBody>
          <a:bodyPr/>
          <a:lstStyle/>
          <a:p>
            <a:r>
              <a:t>Title Text</a:t>
            </a:r>
          </a:p>
        </p:txBody>
      </p:sp>
      <p:sp>
        <p:nvSpPr>
          <p:cNvPr id="31"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extLst>
      <p:ext uri="{BB962C8B-B14F-4D97-AF65-F5344CB8AC3E}">
        <p14:creationId xmlns:p14="http://schemas.microsoft.com/office/powerpoint/2010/main" val="2620983037"/>
      </p:ext>
    </p:extLst>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417320" y="365760"/>
            <a:ext cx="9829800" cy="1325563"/>
          </a:xfrm>
        </p:spPr>
        <p:txBody>
          <a:bodyPr/>
          <a:lstStyle/>
          <a:p>
            <a:r>
              <a:rPr lang="en-US"/>
              <a:t>Click to edit Master title style</a:t>
            </a:r>
          </a:p>
        </p:txBody>
      </p:sp>
      <p:sp>
        <p:nvSpPr>
          <p:cNvPr id="3" name="Content Placeholder 2"/>
          <p:cNvSpPr>
            <a:spLocks noGrp="1"/>
          </p:cNvSpPr>
          <p:nvPr>
            <p:ph idx="1"/>
          </p:nvPr>
        </p:nvSpPr>
        <p:spPr>
          <a:xfrm>
            <a:off x="1828800" y="1828800"/>
            <a:ext cx="9418320" cy="43434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2AE8F11-9993-3E4B-AD4A-8C7651C3E836}" type="datetimeFigureOut">
              <a:rPr lang="en-US" smtClean="0"/>
              <a:t>3/18/2026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21BBF83-4B57-994B-A18A-0143DDF55284}" type="slidenum">
              <a:rPr lang="en-US" smtClean="0"/>
              <a:t>‹#›</a:t>
            </a:fld>
            <a:endParaRPr lang="en-US"/>
          </a:p>
        </p:txBody>
      </p:sp>
    </p:spTree>
    <p:extLst>
      <p:ext uri="{BB962C8B-B14F-4D97-AF65-F5344CB8AC3E}">
        <p14:creationId xmlns:p14="http://schemas.microsoft.com/office/powerpoint/2010/main" val="111714417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914400" y="1691640"/>
            <a:ext cx="10515600" cy="2880360"/>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914400" y="4571999"/>
            <a:ext cx="10515600" cy="1508760"/>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2AE8F11-9993-3E4B-AD4A-8C7651C3E836}" type="datetimeFigureOut">
              <a:rPr lang="en-US" smtClean="0"/>
              <a:t>3/18/2026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21BBF83-4B57-994B-A18A-0143DDF55284}" type="slidenum">
              <a:rPr lang="en-US" smtClean="0"/>
              <a:t>‹#›</a:t>
            </a:fld>
            <a:endParaRPr lang="en-US"/>
          </a:p>
        </p:txBody>
      </p:sp>
    </p:spTree>
    <p:extLst>
      <p:ext uri="{BB962C8B-B14F-4D97-AF65-F5344CB8AC3E}">
        <p14:creationId xmlns:p14="http://schemas.microsoft.com/office/powerpoint/2010/main" val="274769304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914400" y="1825625"/>
            <a:ext cx="5166360" cy="43434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400800" y="1825625"/>
            <a:ext cx="5166360" cy="43434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52AE8F11-9993-3E4B-AD4A-8C7651C3E836}" type="datetimeFigureOut">
              <a:rPr lang="en-US" smtClean="0"/>
              <a:t>3/18/2026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21BBF83-4B57-994B-A18A-0143DDF55284}" type="slidenum">
              <a:rPr lang="en-US" smtClean="0"/>
              <a:t>‹#›</a:t>
            </a:fld>
            <a:endParaRPr lang="en-US"/>
          </a:p>
        </p:txBody>
      </p:sp>
    </p:spTree>
    <p:extLst>
      <p:ext uri="{BB962C8B-B14F-4D97-AF65-F5344CB8AC3E}">
        <p14:creationId xmlns:p14="http://schemas.microsoft.com/office/powerpoint/2010/main" val="309162126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914400" y="365125"/>
            <a:ext cx="10469880" cy="1325563"/>
          </a:xfrm>
        </p:spPr>
        <p:txBody>
          <a:bodyPr/>
          <a:lstStyle/>
          <a:p>
            <a:r>
              <a:rPr lang="en-US"/>
              <a:t>Click to edit Master title style</a:t>
            </a:r>
          </a:p>
        </p:txBody>
      </p:sp>
      <p:sp>
        <p:nvSpPr>
          <p:cNvPr id="3" name="Text Placeholder 2"/>
          <p:cNvSpPr>
            <a:spLocks noGrp="1"/>
          </p:cNvSpPr>
          <p:nvPr>
            <p:ph type="body" idx="1"/>
          </p:nvPr>
        </p:nvSpPr>
        <p:spPr>
          <a:xfrm>
            <a:off x="914400" y="1691640"/>
            <a:ext cx="516636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914400" y="2514600"/>
            <a:ext cx="5166360" cy="3657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217920" y="1691640"/>
            <a:ext cx="516636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217920" y="2514600"/>
            <a:ext cx="5166360" cy="3657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52AE8F11-9993-3E4B-AD4A-8C7651C3E836}" type="datetimeFigureOut">
              <a:rPr lang="en-US" smtClean="0"/>
              <a:t>3/18/2026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E21BBF83-4B57-994B-A18A-0143DDF55284}" type="slidenum">
              <a:rPr lang="en-US" smtClean="0"/>
              <a:t>‹#›</a:t>
            </a:fld>
            <a:endParaRPr lang="en-US"/>
          </a:p>
        </p:txBody>
      </p:sp>
    </p:spTree>
    <p:extLst>
      <p:ext uri="{BB962C8B-B14F-4D97-AF65-F5344CB8AC3E}">
        <p14:creationId xmlns:p14="http://schemas.microsoft.com/office/powerpoint/2010/main" val="85514874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52AE8F11-9993-3E4B-AD4A-8C7651C3E836}" type="datetimeFigureOut">
              <a:rPr lang="en-US" smtClean="0"/>
              <a:t>3/18/2026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E21BBF83-4B57-994B-A18A-0143DDF55284}" type="slidenum">
              <a:rPr lang="en-US" smtClean="0"/>
              <a:t>‹#›</a:t>
            </a:fld>
            <a:endParaRPr lang="en-US"/>
          </a:p>
        </p:txBody>
      </p:sp>
    </p:spTree>
    <p:extLst>
      <p:ext uri="{BB962C8B-B14F-4D97-AF65-F5344CB8AC3E}">
        <p14:creationId xmlns:p14="http://schemas.microsoft.com/office/powerpoint/2010/main" val="106839679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2AE8F11-9993-3E4B-AD4A-8C7651C3E836}" type="datetimeFigureOut">
              <a:rPr lang="en-US" smtClean="0"/>
              <a:t>3/18/2026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E21BBF83-4B57-994B-A18A-0143DDF55284}" type="slidenum">
              <a:rPr lang="en-US" smtClean="0"/>
              <a:t>‹#›</a:t>
            </a:fld>
            <a:endParaRPr lang="en-US"/>
          </a:p>
        </p:txBody>
      </p:sp>
    </p:spTree>
    <p:extLst>
      <p:ext uri="{BB962C8B-B14F-4D97-AF65-F5344CB8AC3E}">
        <p14:creationId xmlns:p14="http://schemas.microsoft.com/office/powerpoint/2010/main" val="268175768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14400" y="457200"/>
            <a:ext cx="3932237" cy="1600200"/>
          </a:xfrm>
        </p:spPr>
        <p:txBody>
          <a:bodyPr anchor="b">
            <a:normAutofit/>
          </a:bodyPr>
          <a:lstStyle>
            <a:lvl1pPr>
              <a:defRPr sz="3000"/>
            </a:lvl1pPr>
          </a:lstStyle>
          <a:p>
            <a:r>
              <a:rPr lang="en-US"/>
              <a:t>Click to edit Master title style</a:t>
            </a:r>
          </a:p>
        </p:txBody>
      </p:sp>
      <p:sp>
        <p:nvSpPr>
          <p:cNvPr id="3" name="Content Placeholder 2"/>
          <p:cNvSpPr>
            <a:spLocks noGrp="1"/>
          </p:cNvSpPr>
          <p:nvPr>
            <p:ph idx="1"/>
          </p:nvPr>
        </p:nvSpPr>
        <p:spPr>
          <a:xfrm>
            <a:off x="5166360" y="914400"/>
            <a:ext cx="6172200" cy="4937760"/>
          </a:xfrm>
        </p:spPr>
        <p:txBody>
          <a:bodyPr/>
          <a:lstStyle>
            <a:lvl1pPr>
              <a:defRPr sz="2700"/>
            </a:lvl1pPr>
            <a:lvl2pPr>
              <a:defRPr sz="2400"/>
            </a:lvl2pPr>
            <a:lvl3pPr>
              <a:defRPr sz="2100"/>
            </a:lvl3pPr>
            <a:lvl4pPr>
              <a:defRPr sz="1800"/>
            </a:lvl4pPr>
            <a:lvl5pPr>
              <a:defRPr sz="18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914400" y="2057400"/>
            <a:ext cx="3932237" cy="3931920"/>
          </a:xfrm>
        </p:spPr>
        <p:txBody>
          <a:bodyPr>
            <a:normAutofit/>
          </a:bodyPr>
          <a:lstStyle>
            <a:lvl1pPr marL="0" indent="0">
              <a:buNone/>
              <a:defRPr sz="15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52AE8F11-9993-3E4B-AD4A-8C7651C3E836}" type="datetimeFigureOut">
              <a:rPr lang="en-US" smtClean="0"/>
              <a:t>3/18/2026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21BBF83-4B57-994B-A18A-0143DDF55284}" type="slidenum">
              <a:rPr lang="en-US" smtClean="0"/>
              <a:t>‹#›</a:t>
            </a:fld>
            <a:endParaRPr lang="en-US"/>
          </a:p>
        </p:txBody>
      </p:sp>
    </p:spTree>
    <p:extLst>
      <p:ext uri="{BB962C8B-B14F-4D97-AF65-F5344CB8AC3E}">
        <p14:creationId xmlns:p14="http://schemas.microsoft.com/office/powerpoint/2010/main" val="26854812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14400" y="457200"/>
            <a:ext cx="3932237" cy="1600200"/>
          </a:xfrm>
        </p:spPr>
        <p:txBody>
          <a:bodyPr anchor="b">
            <a:normAutofit/>
          </a:bodyPr>
          <a:lstStyle>
            <a:lvl1pPr>
              <a:defRPr sz="3000"/>
            </a:lvl1pPr>
          </a:lstStyle>
          <a:p>
            <a:r>
              <a:rPr lang="en-US"/>
              <a:t>Click to edit Master title style</a:t>
            </a:r>
          </a:p>
        </p:txBody>
      </p:sp>
      <p:sp>
        <p:nvSpPr>
          <p:cNvPr id="3" name="Picture Placeholder 2"/>
          <p:cNvSpPr>
            <a:spLocks noGrp="1" noChangeAspect="1"/>
          </p:cNvSpPr>
          <p:nvPr>
            <p:ph type="pic" idx="1"/>
          </p:nvPr>
        </p:nvSpPr>
        <p:spPr>
          <a:xfrm>
            <a:off x="5166360" y="914400"/>
            <a:ext cx="6253424" cy="4937760"/>
          </a:xfrm>
        </p:spPr>
        <p:txBody>
          <a:bodyPr anchor="t">
            <a:normAutofit/>
          </a:bodyPr>
          <a:lstStyle>
            <a:lvl1pPr marL="0" indent="0">
              <a:buNone/>
              <a:defRPr sz="27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914400" y="2057400"/>
            <a:ext cx="3932237" cy="3811588"/>
          </a:xfrm>
        </p:spPr>
        <p:txBody>
          <a:bodyPr>
            <a:normAutofit/>
          </a:bodyPr>
          <a:lstStyle>
            <a:lvl1pPr marL="0" indent="0">
              <a:buNone/>
              <a:defRPr sz="15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52AE8F11-9993-3E4B-AD4A-8C7651C3E836}" type="datetimeFigureOut">
              <a:rPr lang="en-US" smtClean="0"/>
              <a:t>3/18/2026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21BBF83-4B57-994B-A18A-0143DDF55284}" type="slidenum">
              <a:rPr lang="en-US" smtClean="0"/>
              <a:t>‹#›</a:t>
            </a:fld>
            <a:endParaRPr lang="en-US"/>
          </a:p>
        </p:txBody>
      </p:sp>
    </p:spTree>
    <p:extLst>
      <p:ext uri="{BB962C8B-B14F-4D97-AF65-F5344CB8AC3E}">
        <p14:creationId xmlns:p14="http://schemas.microsoft.com/office/powerpoint/2010/main" val="41813594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4">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417320" y="365760"/>
            <a:ext cx="98298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1828800" y="1825625"/>
            <a:ext cx="9418320" cy="43434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2AE8F11-9993-3E4B-AD4A-8C7651C3E836}" type="datetimeFigureOut">
              <a:rPr lang="en-US" smtClean="0"/>
              <a:pPr/>
              <a:t>3/18/2026</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21BBF83-4B57-994B-A18A-0143DDF55284}" type="slidenum">
              <a:rPr lang="en-US" smtClean="0"/>
              <a:pPr/>
              <a:t>‹#›</a:t>
            </a:fld>
            <a:endParaRPr lang="en-US"/>
          </a:p>
        </p:txBody>
      </p:sp>
    </p:spTree>
    <p:extLst>
      <p:ext uri="{BB962C8B-B14F-4D97-AF65-F5344CB8AC3E}">
        <p14:creationId xmlns:p14="http://schemas.microsoft.com/office/powerpoint/2010/main" val="2178373739"/>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Lst>
  <p:txStyles>
    <p:titleStyle>
      <a:lvl1pPr algn="l" defTabSz="914400" rtl="0" eaLnBrk="1" latinLnBrk="0" hangingPunct="1">
        <a:lnSpc>
          <a:spcPct val="90000"/>
        </a:lnSpc>
        <a:spcBef>
          <a:spcPct val="0"/>
        </a:spcBef>
        <a:buNone/>
        <a:defRPr sz="4200" b="0" i="0" kern="1200">
          <a:solidFill>
            <a:schemeClr val="tx2"/>
          </a:solidFill>
          <a:latin typeface="Oswald" pitchFamily="2" charset="77"/>
          <a:ea typeface="+mj-ea"/>
          <a:cs typeface="Arial Narrow" panose="020B060402020202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700" kern="1200">
          <a:solidFill>
            <a:schemeClr val="tx1"/>
          </a:solidFill>
          <a:latin typeface="Montserrat" pitchFamily="2" charset="77"/>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ontserra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100" kern="1200">
          <a:solidFill>
            <a:schemeClr val="tx1"/>
          </a:solidFill>
          <a:latin typeface="Montserra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7.png"/><Relationship Id="rId4" Type="http://schemas.openxmlformats.org/officeDocument/2006/relationships/image" Target="../media/image6.png"/></Relationships>
</file>

<file path=ppt/slides/_rels/slide10.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9.xml"/><Relationship Id="rId1" Type="http://schemas.openxmlformats.org/officeDocument/2006/relationships/slideLayout" Target="../slideLayouts/slideLayout11.xml"/><Relationship Id="rId4" Type="http://schemas.openxmlformats.org/officeDocument/2006/relationships/image" Target="../media/image10.png"/></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0.png"/><Relationship Id="rId1" Type="http://schemas.openxmlformats.org/officeDocument/2006/relationships/slideLayout" Target="../slideLayouts/slideLayout11.xml"/></Relationships>
</file>

<file path=ppt/slides/_rels/slide16.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15.xml"/><Relationship Id="rId1" Type="http://schemas.openxmlformats.org/officeDocument/2006/relationships/slideLayout" Target="../slideLayouts/slideLayout7.xml"/><Relationship Id="rId4" Type="http://schemas.openxmlformats.org/officeDocument/2006/relationships/image" Target="../media/image20.png"/></Relationships>
</file>

<file path=ppt/slides/_rels/slide2.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16.xml"/><Relationship Id="rId1" Type="http://schemas.openxmlformats.org/officeDocument/2006/relationships/slideLayout" Target="../slideLayouts/slideLayout7.xml"/><Relationship Id="rId5" Type="http://schemas.openxmlformats.org/officeDocument/2006/relationships/image" Target="../media/image21.png"/><Relationship Id="rId4" Type="http://schemas.openxmlformats.org/officeDocument/2006/relationships/image" Target="../media/image20.png"/></Relationships>
</file>

<file path=ppt/slides/_rels/slide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jpeg"/><Relationship Id="rId1" Type="http://schemas.openxmlformats.org/officeDocument/2006/relationships/slideLayout" Target="../slideLayouts/slideLayout11.xml"/></Relationships>
</file>

<file path=ppt/slides/_rels/slide4.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3.xml"/><Relationship Id="rId1" Type="http://schemas.openxmlformats.org/officeDocument/2006/relationships/slideLayout" Target="../slideLayouts/slideLayout11.xml"/></Relationships>
</file>

<file path=ppt/slides/_rels/slide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A06542-B06C-034B-8DDA-AF985DC59EC8}"/>
              </a:ext>
            </a:extLst>
          </p:cNvPr>
          <p:cNvSpPr>
            <a:spLocks noGrp="1"/>
          </p:cNvSpPr>
          <p:nvPr>
            <p:ph type="ctrTitle"/>
          </p:nvPr>
        </p:nvSpPr>
        <p:spPr>
          <a:xfrm>
            <a:off x="4377866" y="322213"/>
            <a:ext cx="7308936" cy="3434010"/>
          </a:xfrm>
        </p:spPr>
        <p:txBody>
          <a:bodyPr>
            <a:noAutofit/>
          </a:bodyPr>
          <a:lstStyle/>
          <a:p>
            <a:r>
              <a:rPr lang="en-US" sz="8000" dirty="0">
                <a:latin typeface="Oswald"/>
                <a:ea typeface="Verdana"/>
                <a:cs typeface="Verdana" panose="020B0604030504040204" pitchFamily="34" charset="0"/>
              </a:rPr>
              <a:t>Evangelization </a:t>
            </a:r>
            <a:br>
              <a:rPr lang="en-US" sz="8000" dirty="0">
                <a:latin typeface="Oswald"/>
                <a:ea typeface="Verdana"/>
                <a:cs typeface="Verdana" panose="020B0604030504040204" pitchFamily="34" charset="0"/>
              </a:rPr>
            </a:br>
            <a:r>
              <a:rPr lang="en-US" sz="8000" dirty="0">
                <a:latin typeface="Oswald"/>
                <a:ea typeface="Verdana"/>
                <a:cs typeface="Verdana" panose="020B0604030504040204" pitchFamily="34" charset="0"/>
              </a:rPr>
              <a:t>&amp; OCIA Workshop</a:t>
            </a:r>
          </a:p>
        </p:txBody>
      </p:sp>
      <p:sp>
        <p:nvSpPr>
          <p:cNvPr id="3" name="Subtitle 2">
            <a:extLst>
              <a:ext uri="{FF2B5EF4-FFF2-40B4-BE49-F238E27FC236}">
                <a16:creationId xmlns:a16="http://schemas.microsoft.com/office/drawing/2014/main" id="{51006708-FE89-444B-A711-1B03FA4FB649}"/>
              </a:ext>
            </a:extLst>
          </p:cNvPr>
          <p:cNvSpPr>
            <a:spLocks noGrp="1"/>
          </p:cNvSpPr>
          <p:nvPr>
            <p:ph type="subTitle" idx="1"/>
          </p:nvPr>
        </p:nvSpPr>
        <p:spPr>
          <a:xfrm>
            <a:off x="4304798" y="3903679"/>
            <a:ext cx="7887201" cy="538740"/>
          </a:xfrm>
        </p:spPr>
        <p:txBody>
          <a:bodyPr vert="horz" lIns="91440" tIns="45720" rIns="91440" bIns="45720" rtlCol="0" anchor="t">
            <a:normAutofit fontScale="92500" lnSpcReduction="10000"/>
          </a:bodyPr>
          <a:lstStyle/>
          <a:p>
            <a:r>
              <a:rPr lang="en-US" sz="3600" dirty="0">
                <a:latin typeface="Montserrat"/>
                <a:ea typeface="Verdana"/>
                <a:cs typeface="Verdana" panose="020B0604030504040204" pitchFamily="34" charset="0"/>
              </a:rPr>
              <a:t>Mystagogy</a:t>
            </a:r>
            <a:endParaRPr lang="en-US" sz="3600" dirty="0">
              <a:ea typeface="Verdana" panose="020B0604030504040204" pitchFamily="34" charset="0"/>
              <a:cs typeface="Verdana" panose="020B0604030504040204" pitchFamily="34" charset="0"/>
            </a:endParaRPr>
          </a:p>
        </p:txBody>
      </p:sp>
      <p:sp>
        <p:nvSpPr>
          <p:cNvPr id="5" name="TextBox 4">
            <a:extLst>
              <a:ext uri="{FF2B5EF4-FFF2-40B4-BE49-F238E27FC236}">
                <a16:creationId xmlns:a16="http://schemas.microsoft.com/office/drawing/2014/main" id="{A7768D28-3414-FB5A-7A4C-1CBD775DD123}"/>
              </a:ext>
            </a:extLst>
          </p:cNvPr>
          <p:cNvSpPr txBox="1"/>
          <p:nvPr/>
        </p:nvSpPr>
        <p:spPr>
          <a:xfrm>
            <a:off x="4377866" y="4449615"/>
            <a:ext cx="6094562" cy="480131"/>
          </a:xfrm>
          <a:prstGeom prst="rect">
            <a:avLst/>
          </a:prstGeom>
          <a:noFill/>
        </p:spPr>
        <p:txBody>
          <a:bodyPr wrap="square" lIns="91440" tIns="45720" rIns="91440" bIns="45720" anchor="t">
            <a:spAutoFit/>
          </a:bodyPr>
          <a:lstStyle/>
          <a:p>
            <a:pPr defTabSz="914400">
              <a:lnSpc>
                <a:spcPct val="90000"/>
              </a:lnSpc>
              <a:spcBef>
                <a:spcPts val="1000"/>
              </a:spcBef>
              <a:defRPr/>
            </a:pPr>
            <a:r>
              <a:rPr lang="en-US" sz="2800" dirty="0">
                <a:solidFill>
                  <a:schemeClr val="accent3"/>
                </a:solidFill>
                <a:latin typeface="Montserrat"/>
                <a:ea typeface="Verdana"/>
                <a:cs typeface="Verdana" panose="020B0604030504040204" pitchFamily="34" charset="0"/>
              </a:rPr>
              <a:t>19 March 2026</a:t>
            </a:r>
            <a:endParaRPr kumimoji="0" lang="en-US" sz="2800" b="0" i="0" u="none" strike="noStrike" kern="1200" cap="none" spc="0" normalizeH="0" baseline="0" noProof="0" dirty="0">
              <a:ln>
                <a:noFill/>
              </a:ln>
              <a:solidFill>
                <a:schemeClr val="accent3"/>
              </a:solidFill>
              <a:effectLst/>
              <a:uLnTx/>
              <a:uFillTx/>
              <a:latin typeface="Montserrat"/>
              <a:ea typeface="Verdana"/>
              <a:cs typeface="Verdana" panose="020B0604030504040204" pitchFamily="34" charset="0"/>
            </a:endParaRPr>
          </a:p>
        </p:txBody>
      </p:sp>
      <p:pic>
        <p:nvPicPr>
          <p:cNvPr id="7" name="Picture 6" descr="A black background with a black square">
            <a:extLst>
              <a:ext uri="{FF2B5EF4-FFF2-40B4-BE49-F238E27FC236}">
                <a16:creationId xmlns:a16="http://schemas.microsoft.com/office/drawing/2014/main" id="{AA2FE85A-1033-38BB-BDCE-000660486012}"/>
              </a:ext>
            </a:extLst>
          </p:cNvPr>
          <p:cNvPicPr>
            <a:picLocks noChangeAspect="1"/>
          </p:cNvPicPr>
          <p:nvPr/>
        </p:nvPicPr>
        <p:blipFill>
          <a:blip r:embed="rId4">
            <a:duotone>
              <a:schemeClr val="accent2">
                <a:shade val="45000"/>
                <a:satMod val="135000"/>
              </a:schemeClr>
              <a:prstClr val="white"/>
            </a:duotone>
          </a:blip>
          <a:stretch>
            <a:fillRect/>
          </a:stretch>
        </p:blipFill>
        <p:spPr>
          <a:xfrm>
            <a:off x="3855562" y="5153019"/>
            <a:ext cx="8336437" cy="1709621"/>
          </a:xfrm>
          <a:prstGeom prst="rect">
            <a:avLst/>
          </a:prstGeom>
          <a:noFill/>
          <a:ln>
            <a:noFill/>
          </a:ln>
        </p:spPr>
      </p:pic>
      <p:pic>
        <p:nvPicPr>
          <p:cNvPr id="9" name="Picture 8" descr="A black background with a black square">
            <a:extLst>
              <a:ext uri="{FF2B5EF4-FFF2-40B4-BE49-F238E27FC236}">
                <a16:creationId xmlns:a16="http://schemas.microsoft.com/office/drawing/2014/main" id="{5F0014C2-F56C-FDC6-986E-9CA45D20FC79}"/>
              </a:ext>
            </a:extLst>
          </p:cNvPr>
          <p:cNvPicPr>
            <a:picLocks noChangeAspect="1"/>
          </p:cNvPicPr>
          <p:nvPr/>
        </p:nvPicPr>
        <p:blipFill>
          <a:blip r:embed="rId5">
            <a:duotone>
              <a:schemeClr val="accent2">
                <a:shade val="45000"/>
                <a:satMod val="135000"/>
              </a:schemeClr>
              <a:prstClr val="white"/>
            </a:duotone>
          </a:blip>
          <a:stretch>
            <a:fillRect/>
          </a:stretch>
        </p:blipFill>
        <p:spPr>
          <a:xfrm>
            <a:off x="4125572" y="4955081"/>
            <a:ext cx="8181506" cy="1062637"/>
          </a:xfrm>
          <a:prstGeom prst="rect">
            <a:avLst/>
          </a:prstGeom>
        </p:spPr>
      </p:pic>
    </p:spTree>
    <p:extLst>
      <p:ext uri="{BB962C8B-B14F-4D97-AF65-F5344CB8AC3E}">
        <p14:creationId xmlns:p14="http://schemas.microsoft.com/office/powerpoint/2010/main" val="318079044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4547444-E0B3-40CF-628C-C3F1A3AD518D}"/>
            </a:ext>
          </a:extLst>
        </p:cNvPr>
        <p:cNvGrpSpPr/>
        <p:nvPr/>
      </p:nvGrpSpPr>
      <p:grpSpPr>
        <a:xfrm>
          <a:off x="0" y="0"/>
          <a:ext cx="0" cy="0"/>
          <a:chOff x="0" y="0"/>
          <a:chExt cx="0" cy="0"/>
        </a:xfrm>
      </p:grpSpPr>
      <p:pic>
        <p:nvPicPr>
          <p:cNvPr id="2050" name="Picture 2" descr="Angel Etching Images | Free Photos, PNG Stickers, Wallpapers &amp; Backgrounds  - rawpixel">
            <a:extLst>
              <a:ext uri="{FF2B5EF4-FFF2-40B4-BE49-F238E27FC236}">
                <a16:creationId xmlns:a16="http://schemas.microsoft.com/office/drawing/2014/main" id="{DC712EA7-9B29-A323-ED04-5F991084024C}"/>
              </a:ext>
            </a:extLst>
          </p:cNvPr>
          <p:cNvPicPr>
            <a:picLocks noChangeAspect="1" noChangeArrowheads="1"/>
          </p:cNvPicPr>
          <p:nvPr/>
        </p:nvPicPr>
        <p:blipFill rotWithShape="1">
          <a:blip r:embed="rId3">
            <a:biLevel thresh="75000"/>
            <a:extLst>
              <a:ext uri="{28A0092B-C50C-407E-A947-70E740481C1C}">
                <a14:useLocalDpi xmlns:a14="http://schemas.microsoft.com/office/drawing/2010/main" val="0"/>
              </a:ext>
            </a:extLst>
          </a:blip>
          <a:srcRect l="18108" t="10316" r="13857" b="10765"/>
          <a:stretch>
            <a:fillRect/>
          </a:stretch>
        </p:blipFill>
        <p:spPr bwMode="auto">
          <a:xfrm>
            <a:off x="1365541" y="1699491"/>
            <a:ext cx="3483549" cy="4045527"/>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CD650448-9427-DAFF-921F-9B64890478B1}"/>
              </a:ext>
            </a:extLst>
          </p:cNvPr>
          <p:cNvSpPr>
            <a:spLocks noGrp="1"/>
          </p:cNvSpPr>
          <p:nvPr>
            <p:ph type="title"/>
          </p:nvPr>
        </p:nvSpPr>
        <p:spPr>
          <a:xfrm>
            <a:off x="1430767" y="459890"/>
            <a:ext cx="9829800" cy="1325563"/>
          </a:xfrm>
        </p:spPr>
        <p:txBody>
          <a:bodyPr>
            <a:normAutofit/>
          </a:bodyPr>
          <a:lstStyle/>
          <a:p>
            <a:r>
              <a:rPr lang="en-US" dirty="0"/>
              <a:t>Updates on Language from RCIA to OCIA:</a:t>
            </a:r>
          </a:p>
        </p:txBody>
      </p:sp>
      <p:sp>
        <p:nvSpPr>
          <p:cNvPr id="3" name="TextBox 2">
            <a:extLst>
              <a:ext uri="{FF2B5EF4-FFF2-40B4-BE49-F238E27FC236}">
                <a16:creationId xmlns:a16="http://schemas.microsoft.com/office/drawing/2014/main" id="{00718BD8-E33A-759F-23D5-FC58191C9439}"/>
              </a:ext>
            </a:extLst>
          </p:cNvPr>
          <p:cNvSpPr txBox="1"/>
          <p:nvPr/>
        </p:nvSpPr>
        <p:spPr>
          <a:xfrm>
            <a:off x="5238456" y="1996905"/>
            <a:ext cx="6262256" cy="4401205"/>
          </a:xfrm>
          <a:prstGeom prst="rect">
            <a:avLst/>
          </a:prstGeom>
          <a:noFill/>
        </p:spPr>
        <p:txBody>
          <a:bodyPr wrap="square" rtlCol="0">
            <a:spAutoFit/>
          </a:bodyPr>
          <a:lstStyle/>
          <a:p>
            <a:pPr marL="342900" indent="-342900">
              <a:spcAft>
                <a:spcPts val="1200"/>
              </a:spcAft>
              <a:buFont typeface="Arial" panose="020B0604020202020204" pitchFamily="34" charset="0"/>
              <a:buChar char="•"/>
            </a:pPr>
            <a:r>
              <a:rPr lang="en-US" sz="2400" dirty="0">
                <a:latin typeface="Montserrat" panose="00000500000000000000" pitchFamily="2" charset="0"/>
              </a:rPr>
              <a:t>Greater emphasis on </a:t>
            </a:r>
            <a:r>
              <a:rPr lang="en-US" sz="2400" b="1" dirty="0">
                <a:latin typeface="Montserrat" panose="00000500000000000000" pitchFamily="2" charset="0"/>
              </a:rPr>
              <a:t>experience leading to understanding </a:t>
            </a:r>
            <a:r>
              <a:rPr lang="en-US" sz="2400" dirty="0">
                <a:latin typeface="Montserrat" panose="00000500000000000000" pitchFamily="2" charset="0"/>
              </a:rPr>
              <a:t>(lived encounter)</a:t>
            </a:r>
          </a:p>
          <a:p>
            <a:pPr marL="342900" indent="-342900">
              <a:spcAft>
                <a:spcPts val="1200"/>
              </a:spcAft>
              <a:buFont typeface="Arial" panose="020B0604020202020204" pitchFamily="34" charset="0"/>
              <a:buChar char="•"/>
            </a:pPr>
            <a:r>
              <a:rPr lang="en-US" sz="2400" dirty="0">
                <a:latin typeface="Montserrat" panose="00000500000000000000" pitchFamily="2" charset="0"/>
              </a:rPr>
              <a:t>Communal Reality that the </a:t>
            </a:r>
            <a:r>
              <a:rPr lang="en-US" sz="2400" b="1" dirty="0">
                <a:latin typeface="Montserrat" panose="00000500000000000000" pitchFamily="2" charset="0"/>
              </a:rPr>
              <a:t>whole Church </a:t>
            </a:r>
            <a:r>
              <a:rPr lang="en-US" sz="2400" dirty="0">
                <a:latin typeface="Montserrat" panose="00000500000000000000" pitchFamily="2" charset="0"/>
              </a:rPr>
              <a:t>participates in</a:t>
            </a:r>
          </a:p>
          <a:p>
            <a:pPr marL="342900" indent="-342900">
              <a:spcAft>
                <a:spcPts val="1200"/>
              </a:spcAft>
              <a:buFont typeface="Arial" panose="020B0604020202020204" pitchFamily="34" charset="0"/>
              <a:buChar char="•"/>
            </a:pPr>
            <a:r>
              <a:rPr lang="en-US" sz="2400" dirty="0">
                <a:latin typeface="Montserrat" panose="00000500000000000000" pitchFamily="2" charset="0"/>
              </a:rPr>
              <a:t>Intended to deepen grasp of the </a:t>
            </a:r>
            <a:r>
              <a:rPr lang="en-US" sz="2400" b="1" dirty="0">
                <a:latin typeface="Montserrat" panose="00000500000000000000" pitchFamily="2" charset="0"/>
              </a:rPr>
              <a:t>paschal mystery</a:t>
            </a:r>
            <a:endParaRPr lang="en-US" sz="2400" dirty="0">
              <a:latin typeface="Montserrat" panose="00000500000000000000" pitchFamily="2" charset="0"/>
            </a:endParaRPr>
          </a:p>
          <a:p>
            <a:pPr marL="342900" indent="-342900">
              <a:spcAft>
                <a:spcPts val="1200"/>
              </a:spcAft>
              <a:buFont typeface="Arial" panose="020B0604020202020204" pitchFamily="34" charset="0"/>
              <a:buChar char="•"/>
            </a:pPr>
            <a:r>
              <a:rPr lang="en-US" sz="2400" dirty="0">
                <a:latin typeface="Montserrat" panose="00000500000000000000" pitchFamily="2" charset="0"/>
              </a:rPr>
              <a:t>Greater emphasis on </a:t>
            </a:r>
            <a:r>
              <a:rPr lang="en-US" sz="2400" b="1" dirty="0">
                <a:latin typeface="Montserrat" panose="00000500000000000000" pitchFamily="2" charset="0"/>
              </a:rPr>
              <a:t>integration</a:t>
            </a:r>
            <a:r>
              <a:rPr lang="en-US" sz="2400" dirty="0">
                <a:latin typeface="Montserrat" panose="00000500000000000000" pitchFamily="2" charset="0"/>
              </a:rPr>
              <a:t> into new Christian life		</a:t>
            </a:r>
          </a:p>
          <a:p>
            <a:pPr lvl="1">
              <a:spcAft>
                <a:spcPts val="1200"/>
              </a:spcAft>
            </a:pPr>
            <a:r>
              <a:rPr lang="en-US" sz="2400" dirty="0">
                <a:latin typeface="Montserrat" panose="00000500000000000000" pitchFamily="2" charset="0"/>
              </a:rPr>
              <a:t>	</a:t>
            </a:r>
          </a:p>
        </p:txBody>
      </p:sp>
      <p:pic>
        <p:nvPicPr>
          <p:cNvPr id="4" name="Picture 3" descr="A picture containing text">
            <a:extLst>
              <a:ext uri="{FF2B5EF4-FFF2-40B4-BE49-F238E27FC236}">
                <a16:creationId xmlns:a16="http://schemas.microsoft.com/office/drawing/2014/main" id="{82882A3D-6F79-BF07-078A-8E184B23E029}"/>
              </a:ext>
            </a:extLst>
          </p:cNvPr>
          <p:cNvPicPr>
            <a:picLocks noChangeAspect="1"/>
          </p:cNvPicPr>
          <p:nvPr/>
        </p:nvPicPr>
        <p:blipFill>
          <a:blip r:embed="rId4"/>
          <a:stretch>
            <a:fillRect/>
          </a:stretch>
        </p:blipFill>
        <p:spPr>
          <a:xfrm>
            <a:off x="0" y="0"/>
            <a:ext cx="12275127" cy="6858000"/>
          </a:xfrm>
          <a:prstGeom prst="rect">
            <a:avLst/>
          </a:prstGeom>
        </p:spPr>
      </p:pic>
    </p:spTree>
    <p:extLst>
      <p:ext uri="{BB962C8B-B14F-4D97-AF65-F5344CB8AC3E}">
        <p14:creationId xmlns:p14="http://schemas.microsoft.com/office/powerpoint/2010/main" val="239347488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1EB9DBC-FBA8-8649-635D-56BABC002C0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C69994A-DEB4-4BA0-EA8A-FB100109CE64}"/>
              </a:ext>
            </a:extLst>
          </p:cNvPr>
          <p:cNvSpPr>
            <a:spLocks noGrp="1"/>
          </p:cNvSpPr>
          <p:nvPr>
            <p:ph type="title"/>
          </p:nvPr>
        </p:nvSpPr>
        <p:spPr>
          <a:xfrm>
            <a:off x="1361625" y="318100"/>
            <a:ext cx="10158984" cy="1325563"/>
          </a:xfrm>
        </p:spPr>
        <p:txBody>
          <a:bodyPr>
            <a:normAutofit/>
          </a:bodyPr>
          <a:lstStyle/>
          <a:p>
            <a:r>
              <a:rPr lang="en-US" dirty="0"/>
              <a:t>Sacramentum </a:t>
            </a:r>
            <a:r>
              <a:rPr lang="en-US" dirty="0" err="1"/>
              <a:t>Caritatis</a:t>
            </a:r>
            <a:r>
              <a:rPr lang="en-US" dirty="0"/>
              <a:t> (2007)</a:t>
            </a:r>
          </a:p>
        </p:txBody>
      </p:sp>
      <p:sp>
        <p:nvSpPr>
          <p:cNvPr id="5" name="Content Placeholder 4">
            <a:extLst>
              <a:ext uri="{FF2B5EF4-FFF2-40B4-BE49-F238E27FC236}">
                <a16:creationId xmlns:a16="http://schemas.microsoft.com/office/drawing/2014/main" id="{03CDF49D-925F-4A61-52FC-2CA386B0AE61}"/>
              </a:ext>
            </a:extLst>
          </p:cNvPr>
          <p:cNvSpPr>
            <a:spLocks noGrp="1"/>
          </p:cNvSpPr>
          <p:nvPr>
            <p:ph idx="1"/>
          </p:nvPr>
        </p:nvSpPr>
        <p:spPr>
          <a:xfrm>
            <a:off x="1542473" y="1459345"/>
            <a:ext cx="10344727" cy="5172363"/>
          </a:xfrm>
        </p:spPr>
        <p:txBody>
          <a:bodyPr>
            <a:normAutofit/>
          </a:bodyPr>
          <a:lstStyle/>
          <a:p>
            <a:pPr marL="0" indent="0">
              <a:buNone/>
            </a:pPr>
            <a:r>
              <a:rPr lang="en-US" sz="2400" dirty="0"/>
              <a:t>64. The Synod Fathers unanimously indicated, in this regard, a mystagogical approach to catechesis, which would lead the faithful to understand more deeply the mysteries being celebrated. (186) In particular, given the close relationship between the ars celebrandi and an actuosa participatio, it must first be said that </a:t>
            </a:r>
            <a:r>
              <a:rPr lang="en-US" sz="2400" b="1" dirty="0"/>
              <a:t>"the best catechesis on the Eucharist is the Eucharist itself, celebrated well."</a:t>
            </a:r>
            <a:r>
              <a:rPr lang="en-US" sz="2400" dirty="0"/>
              <a:t> (187) By its nature, the liturgy can be pedagogically effective in helping the faithful to enter more deeply into the mystery being celebrated. That is why, in the Church's most ancient tradition</a:t>
            </a:r>
            <a:r>
              <a:rPr lang="en-US" sz="2400" b="1" dirty="0"/>
              <a:t>, the process of Christian formation always had an experiential character</a:t>
            </a:r>
            <a:r>
              <a:rPr lang="en-US" sz="2400" dirty="0"/>
              <a:t>. While not neglecting a systematic understanding of the content of the faith, </a:t>
            </a:r>
            <a:r>
              <a:rPr lang="en-US" sz="2400" b="1" dirty="0"/>
              <a:t>it centered on a vital and convincing encounter with Christ, as proclaimed by authentic witnesses. It is first and foremost the witness who introduces others to the mysteries. </a:t>
            </a:r>
          </a:p>
        </p:txBody>
      </p:sp>
    </p:spTree>
    <p:extLst>
      <p:ext uri="{BB962C8B-B14F-4D97-AF65-F5344CB8AC3E}">
        <p14:creationId xmlns:p14="http://schemas.microsoft.com/office/powerpoint/2010/main" val="190825221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0A355CC-234B-25D2-9C85-01EAC6408AD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171A9E7-2646-FAC7-43A8-E45388F470BF}"/>
              </a:ext>
            </a:extLst>
          </p:cNvPr>
          <p:cNvSpPr>
            <a:spLocks noGrp="1"/>
          </p:cNvSpPr>
          <p:nvPr>
            <p:ph type="title"/>
          </p:nvPr>
        </p:nvSpPr>
        <p:spPr>
          <a:xfrm>
            <a:off x="1361625" y="225737"/>
            <a:ext cx="10158984" cy="1325563"/>
          </a:xfrm>
        </p:spPr>
        <p:txBody>
          <a:bodyPr>
            <a:normAutofit/>
          </a:bodyPr>
          <a:lstStyle/>
          <a:p>
            <a:r>
              <a:rPr lang="en-US" dirty="0"/>
              <a:t>Sacramentum </a:t>
            </a:r>
            <a:r>
              <a:rPr lang="en-US" dirty="0" err="1"/>
              <a:t>Caritatis</a:t>
            </a:r>
            <a:r>
              <a:rPr lang="en-US" dirty="0"/>
              <a:t> (2007)</a:t>
            </a:r>
          </a:p>
        </p:txBody>
      </p:sp>
      <p:sp>
        <p:nvSpPr>
          <p:cNvPr id="5" name="Content Placeholder 4">
            <a:extLst>
              <a:ext uri="{FF2B5EF4-FFF2-40B4-BE49-F238E27FC236}">
                <a16:creationId xmlns:a16="http://schemas.microsoft.com/office/drawing/2014/main" id="{7DD0F6AE-3557-5278-92C9-693F4B58FCC7}"/>
              </a:ext>
            </a:extLst>
          </p:cNvPr>
          <p:cNvSpPr>
            <a:spLocks noGrp="1"/>
          </p:cNvSpPr>
          <p:nvPr>
            <p:ph idx="1"/>
          </p:nvPr>
        </p:nvSpPr>
        <p:spPr>
          <a:xfrm>
            <a:off x="1579418" y="1283854"/>
            <a:ext cx="10344727" cy="5264728"/>
          </a:xfrm>
        </p:spPr>
        <p:txBody>
          <a:bodyPr>
            <a:noAutofit/>
          </a:bodyPr>
          <a:lstStyle/>
          <a:p>
            <a:pPr marL="0" indent="0">
              <a:buNone/>
            </a:pPr>
            <a:r>
              <a:rPr lang="en-US" sz="1800" i="1" dirty="0"/>
              <a:t>a</a:t>
            </a:r>
            <a:r>
              <a:rPr lang="en-US" sz="1800" dirty="0"/>
              <a:t>) </a:t>
            </a:r>
            <a:r>
              <a:rPr lang="en-US" sz="1800" b="1" i="1" dirty="0"/>
              <a:t>It interprets the rites in the light of the events of our salvation</a:t>
            </a:r>
            <a:r>
              <a:rPr lang="en-US" sz="1800" dirty="0"/>
              <a:t>, in accordance with the Church's living tradition. The celebration of the Eucharist, in its infinite richness, makes constant reference to salvation history...From the beginning, the Christian community has interpreted the events of Jesus' life, and the Paschal Mystery in particular, in relation to the entire history of the Old Testament.</a:t>
            </a:r>
          </a:p>
          <a:p>
            <a:pPr marL="0" indent="0">
              <a:buNone/>
            </a:pPr>
            <a:endParaRPr lang="en-US" sz="1800" dirty="0"/>
          </a:p>
          <a:p>
            <a:pPr marL="0" indent="0">
              <a:buNone/>
            </a:pPr>
            <a:r>
              <a:rPr lang="en-US" sz="1800" i="1" dirty="0"/>
              <a:t>b</a:t>
            </a:r>
            <a:r>
              <a:rPr lang="en-US" sz="1800" dirty="0"/>
              <a:t>) A mystagogical catechesis must also be concerned with</a:t>
            </a:r>
            <a:r>
              <a:rPr lang="en-US" sz="1800" i="1" dirty="0"/>
              <a:t> </a:t>
            </a:r>
            <a:r>
              <a:rPr lang="en-US" sz="1800" b="1" i="1" dirty="0"/>
              <a:t>presenting the meaning of the signs</a:t>
            </a:r>
            <a:r>
              <a:rPr lang="en-US" sz="1800" b="1" dirty="0"/>
              <a:t> </a:t>
            </a:r>
            <a:r>
              <a:rPr lang="en-US" sz="1800" dirty="0"/>
              <a:t>contained in the rites. This is particularly important in a highly technological age like our own, which risks losing the ability to appreciate signs and symbols. More than simply conveying information, a mystagogical catechesis should be capable of making the faithful more sensitive to the language of signs and gestures which, together with the word, make up the rite.</a:t>
            </a:r>
          </a:p>
          <a:p>
            <a:pPr marL="0" indent="0">
              <a:buNone/>
            </a:pPr>
            <a:endParaRPr lang="en-US" sz="1800" dirty="0"/>
          </a:p>
          <a:p>
            <a:pPr marL="0" indent="0">
              <a:buNone/>
            </a:pPr>
            <a:r>
              <a:rPr lang="en-US" sz="1800" i="1" dirty="0"/>
              <a:t>c</a:t>
            </a:r>
            <a:r>
              <a:rPr lang="en-US" sz="1800" dirty="0"/>
              <a:t>) Finally, a mystagogical catechesis must be concerned with bringing out the</a:t>
            </a:r>
            <a:r>
              <a:rPr lang="en-US" sz="1800" b="1" i="1" dirty="0"/>
              <a:t> significance of the rites for the Christian life</a:t>
            </a:r>
            <a:r>
              <a:rPr lang="en-US" sz="1800" b="1" dirty="0"/>
              <a:t> </a:t>
            </a:r>
            <a:r>
              <a:rPr lang="en-US" sz="1800" dirty="0"/>
              <a:t>in all its dimensions – work and responsibility, thoughts and emotions, activity and repose…The aim of all Christian education, moreover, is to train the believer in an adult faith that can make him a "new creation", capable of bearing witness in his surroundings to the Christian hope that inspires him.</a:t>
            </a:r>
          </a:p>
        </p:txBody>
      </p:sp>
    </p:spTree>
    <p:extLst>
      <p:ext uri="{BB962C8B-B14F-4D97-AF65-F5344CB8AC3E}">
        <p14:creationId xmlns:p14="http://schemas.microsoft.com/office/powerpoint/2010/main" val="328896413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9A760E8-67F5-4B62-8497-79BC0883CA4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D25EE92-0B0E-ACA8-9650-28B914916132}"/>
              </a:ext>
            </a:extLst>
          </p:cNvPr>
          <p:cNvSpPr>
            <a:spLocks noGrp="1"/>
          </p:cNvSpPr>
          <p:nvPr>
            <p:ph type="title"/>
          </p:nvPr>
        </p:nvSpPr>
        <p:spPr>
          <a:xfrm>
            <a:off x="1538153" y="431866"/>
            <a:ext cx="10145917" cy="1877225"/>
          </a:xfrm>
        </p:spPr>
        <p:txBody>
          <a:bodyPr>
            <a:normAutofit/>
          </a:bodyPr>
          <a:lstStyle/>
          <a:p>
            <a:pPr algn="ctr"/>
            <a:r>
              <a:rPr lang="en-US" sz="5400" dirty="0"/>
              <a:t>Take “OCIA” out of the equation for a minute– </a:t>
            </a:r>
          </a:p>
        </p:txBody>
      </p:sp>
      <p:sp>
        <p:nvSpPr>
          <p:cNvPr id="6" name="Content Placeholder 4">
            <a:extLst>
              <a:ext uri="{FF2B5EF4-FFF2-40B4-BE49-F238E27FC236}">
                <a16:creationId xmlns:a16="http://schemas.microsoft.com/office/drawing/2014/main" id="{6ED57328-5781-0612-05D8-45AB8876EB01}"/>
              </a:ext>
            </a:extLst>
          </p:cNvPr>
          <p:cNvSpPr>
            <a:spLocks noGrp="1"/>
          </p:cNvSpPr>
          <p:nvPr>
            <p:ph idx="1"/>
          </p:nvPr>
        </p:nvSpPr>
        <p:spPr>
          <a:xfrm>
            <a:off x="2068135" y="2729347"/>
            <a:ext cx="9418320" cy="1976581"/>
          </a:xfrm>
        </p:spPr>
        <p:txBody>
          <a:bodyPr>
            <a:normAutofit/>
          </a:bodyPr>
          <a:lstStyle/>
          <a:p>
            <a:pPr marL="0" indent="0">
              <a:buNone/>
            </a:pPr>
            <a:r>
              <a:rPr lang="en-US" b="1" dirty="0"/>
              <a:t>“How have you encountered God this week?”</a:t>
            </a:r>
          </a:p>
          <a:p>
            <a:pPr marL="0" indent="0">
              <a:buNone/>
            </a:pPr>
            <a:endParaRPr lang="en-US" b="1" dirty="0"/>
          </a:p>
          <a:p>
            <a:pPr marL="0" indent="0">
              <a:buNone/>
            </a:pPr>
            <a:r>
              <a:rPr lang="en-US" b="1" dirty="0"/>
              <a:t>“How have you encountered Christ </a:t>
            </a:r>
            <a:r>
              <a:rPr lang="en-US" b="1" i="1" dirty="0"/>
              <a:t>in the liturgy </a:t>
            </a:r>
            <a:r>
              <a:rPr lang="en-US" b="1" dirty="0"/>
              <a:t>this week?”</a:t>
            </a:r>
            <a:endParaRPr lang="en-US" dirty="0"/>
          </a:p>
        </p:txBody>
      </p:sp>
      <p:sp>
        <p:nvSpPr>
          <p:cNvPr id="7" name="Content Placeholder 4">
            <a:extLst>
              <a:ext uri="{FF2B5EF4-FFF2-40B4-BE49-F238E27FC236}">
                <a16:creationId xmlns:a16="http://schemas.microsoft.com/office/drawing/2014/main" id="{E92379CA-8090-124C-DDF5-6C483B5ABDD6}"/>
              </a:ext>
            </a:extLst>
          </p:cNvPr>
          <p:cNvSpPr txBox="1">
            <a:spLocks/>
          </p:cNvSpPr>
          <p:nvPr/>
        </p:nvSpPr>
        <p:spPr>
          <a:xfrm>
            <a:off x="1901952" y="5680364"/>
            <a:ext cx="9418320" cy="498763"/>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700" kern="1200">
                <a:solidFill>
                  <a:schemeClr val="tx1"/>
                </a:solidFill>
                <a:latin typeface="Montserrat" pitchFamily="2" charset="77"/>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ontserra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100" kern="1200">
                <a:solidFill>
                  <a:schemeClr val="tx1"/>
                </a:solidFill>
                <a:latin typeface="Montserra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ontserra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en-US" i="1" dirty="0"/>
              <a:t>Share with someone next to you!</a:t>
            </a:r>
          </a:p>
        </p:txBody>
      </p:sp>
    </p:spTree>
    <p:extLst>
      <p:ext uri="{BB962C8B-B14F-4D97-AF65-F5344CB8AC3E}">
        <p14:creationId xmlns:p14="http://schemas.microsoft.com/office/powerpoint/2010/main" val="299902195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C36331E0-3076-524C-8244-A71A72F35BCC}"/>
              </a:ext>
            </a:extLst>
          </p:cNvPr>
          <p:cNvPicPr>
            <a:picLocks noChangeAspect="1"/>
          </p:cNvPicPr>
          <p:nvPr/>
        </p:nvPicPr>
        <p:blipFill>
          <a:blip r:embed="rId2"/>
          <a:stretch>
            <a:fillRect/>
          </a:stretch>
        </p:blipFill>
        <p:spPr>
          <a:xfrm>
            <a:off x="7507778" y="718127"/>
            <a:ext cx="4518121" cy="5421745"/>
          </a:xfrm>
          <a:prstGeom prst="rect">
            <a:avLst/>
          </a:prstGeom>
        </p:spPr>
      </p:pic>
      <p:sp>
        <p:nvSpPr>
          <p:cNvPr id="2" name="Title 1">
            <a:extLst>
              <a:ext uri="{FF2B5EF4-FFF2-40B4-BE49-F238E27FC236}">
                <a16:creationId xmlns:a16="http://schemas.microsoft.com/office/drawing/2014/main" id="{7FF7E664-0391-9F67-1A2C-15956813CF7C}"/>
              </a:ext>
            </a:extLst>
          </p:cNvPr>
          <p:cNvSpPr>
            <a:spLocks noGrp="1"/>
          </p:cNvSpPr>
          <p:nvPr>
            <p:ph type="title"/>
          </p:nvPr>
        </p:nvSpPr>
        <p:spPr>
          <a:xfrm>
            <a:off x="1302327" y="323272"/>
            <a:ext cx="6094615" cy="1440873"/>
          </a:xfrm>
        </p:spPr>
        <p:txBody>
          <a:bodyPr>
            <a:normAutofit/>
          </a:bodyPr>
          <a:lstStyle/>
          <a:p>
            <a:pPr algn="ctr"/>
            <a:r>
              <a:rPr lang="en-US" dirty="0"/>
              <a:t>Mystagogy vs Evangelization: Distinct but Connected</a:t>
            </a:r>
          </a:p>
        </p:txBody>
      </p:sp>
      <p:sp>
        <p:nvSpPr>
          <p:cNvPr id="7" name="Content Placeholder 4">
            <a:extLst>
              <a:ext uri="{FF2B5EF4-FFF2-40B4-BE49-F238E27FC236}">
                <a16:creationId xmlns:a16="http://schemas.microsoft.com/office/drawing/2014/main" id="{061816E9-C350-EE37-B712-7B2B3A4BABEC}"/>
              </a:ext>
            </a:extLst>
          </p:cNvPr>
          <p:cNvSpPr>
            <a:spLocks noGrp="1"/>
          </p:cNvSpPr>
          <p:nvPr>
            <p:ph idx="1"/>
          </p:nvPr>
        </p:nvSpPr>
        <p:spPr>
          <a:xfrm>
            <a:off x="1780491" y="1937326"/>
            <a:ext cx="6094614" cy="4597402"/>
          </a:xfrm>
        </p:spPr>
        <p:txBody>
          <a:bodyPr>
            <a:normAutofit fontScale="92500" lnSpcReduction="10000"/>
          </a:bodyPr>
          <a:lstStyle/>
          <a:p>
            <a:r>
              <a:rPr lang="en-US" sz="2400" dirty="0"/>
              <a:t>Evangelization is the Church's core mission to proclaim Christ, invite conversion, and form disciples across all stages: </a:t>
            </a:r>
            <a:r>
              <a:rPr lang="en-US" sz="2400" i="1" dirty="0"/>
              <a:t>missio ad gentes</a:t>
            </a:r>
            <a:r>
              <a:rPr lang="en-US" sz="2400" dirty="0"/>
              <a:t> (to unbelievers), ordinary pastoral care, and re-evangelization of the lapsed</a:t>
            </a:r>
          </a:p>
          <a:p>
            <a:pPr marL="0" indent="0">
              <a:buNone/>
            </a:pPr>
            <a:endParaRPr lang="en-US" sz="2400" dirty="0"/>
          </a:p>
          <a:p>
            <a:r>
              <a:rPr lang="en-US" sz="2400" dirty="0"/>
              <a:t>mystagogy assumes faith and sacraments, building on evangelization's fruits</a:t>
            </a:r>
          </a:p>
          <a:p>
            <a:pPr marL="0" indent="0">
              <a:buNone/>
            </a:pPr>
            <a:endParaRPr lang="en-US" sz="2400" dirty="0"/>
          </a:p>
          <a:p>
            <a:r>
              <a:rPr lang="en-US" sz="2400" dirty="0"/>
              <a:t>The New Evangelization encompasses both: kerygma and catechetical deepening</a:t>
            </a:r>
          </a:p>
          <a:p>
            <a:endParaRPr lang="en-US" sz="2400" dirty="0"/>
          </a:p>
          <a:p>
            <a:endParaRPr lang="en-US" dirty="0"/>
          </a:p>
        </p:txBody>
      </p:sp>
    </p:spTree>
    <p:extLst>
      <p:ext uri="{BB962C8B-B14F-4D97-AF65-F5344CB8AC3E}">
        <p14:creationId xmlns:p14="http://schemas.microsoft.com/office/powerpoint/2010/main" val="292771720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CA90FA3A-E188-7E49-B54C-4962D0F9ECCE}"/>
              </a:ext>
            </a:extLst>
          </p:cNvPr>
          <p:cNvSpPr/>
          <p:nvPr/>
        </p:nvSpPr>
        <p:spPr>
          <a:xfrm>
            <a:off x="0" y="0"/>
            <a:ext cx="12192000" cy="6858000"/>
          </a:xfrm>
          <a:prstGeom prst="rect">
            <a:avLst/>
          </a:prstGeom>
          <a:gradFill flip="none" rotWithShape="1">
            <a:gsLst>
              <a:gs pos="0">
                <a:schemeClr val="tx2">
                  <a:shade val="30000"/>
                  <a:satMod val="115000"/>
                </a:schemeClr>
              </a:gs>
              <a:gs pos="50000">
                <a:schemeClr val="tx2">
                  <a:shade val="67500"/>
                  <a:satMod val="115000"/>
                </a:schemeClr>
              </a:gs>
              <a:gs pos="100000">
                <a:schemeClr val="tx2">
                  <a:shade val="100000"/>
                  <a:satMod val="115000"/>
                </a:schemeClr>
              </a:gs>
            </a:gsLst>
            <a:lin ang="2700000" scaled="1"/>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descr="A picture containing text&#10;&#10;Description automatically generated">
            <a:extLst>
              <a:ext uri="{FF2B5EF4-FFF2-40B4-BE49-F238E27FC236}">
                <a16:creationId xmlns:a16="http://schemas.microsoft.com/office/drawing/2014/main" id="{62D88F00-A2C3-BC41-B12C-1833DEE30560}"/>
              </a:ext>
            </a:extLst>
          </p:cNvPr>
          <p:cNvPicPr>
            <a:picLocks noChangeAspect="1"/>
          </p:cNvPicPr>
          <p:nvPr/>
        </p:nvPicPr>
        <p:blipFill>
          <a:blip r:embed="rId2"/>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27E631FA-8104-AE4F-8670-DA0549CDC308}"/>
              </a:ext>
            </a:extLst>
          </p:cNvPr>
          <p:cNvSpPr>
            <a:spLocks noGrp="1"/>
          </p:cNvSpPr>
          <p:nvPr>
            <p:ph type="title"/>
          </p:nvPr>
        </p:nvSpPr>
        <p:spPr>
          <a:xfrm>
            <a:off x="1417320" y="282253"/>
            <a:ext cx="9829800" cy="1325563"/>
          </a:xfrm>
        </p:spPr>
        <p:txBody>
          <a:bodyPr>
            <a:normAutofit/>
          </a:bodyPr>
          <a:lstStyle/>
          <a:p>
            <a:r>
              <a:rPr lang="en-US" sz="6600">
                <a:solidFill>
                  <a:schemeClr val="accent1"/>
                </a:solidFill>
              </a:rPr>
              <a:t>Break</a:t>
            </a:r>
          </a:p>
        </p:txBody>
      </p:sp>
      <p:cxnSp>
        <p:nvCxnSpPr>
          <p:cNvPr id="7" name="Straight Connector 6">
            <a:extLst>
              <a:ext uri="{FF2B5EF4-FFF2-40B4-BE49-F238E27FC236}">
                <a16:creationId xmlns:a16="http://schemas.microsoft.com/office/drawing/2014/main" id="{250B7AC8-865D-014C-8417-B3A315146D24}"/>
              </a:ext>
            </a:extLst>
          </p:cNvPr>
          <p:cNvCxnSpPr/>
          <p:nvPr/>
        </p:nvCxnSpPr>
        <p:spPr>
          <a:xfrm>
            <a:off x="1417320" y="1371600"/>
            <a:ext cx="9829800" cy="0"/>
          </a:xfrm>
          <a:prstGeom prst="line">
            <a:avLst/>
          </a:prstGeom>
          <a:ln w="12700"/>
        </p:spPr>
        <p:style>
          <a:lnRef idx="1">
            <a:schemeClr val="accent1"/>
          </a:lnRef>
          <a:fillRef idx="0">
            <a:schemeClr val="accent1"/>
          </a:fillRef>
          <a:effectRef idx="0">
            <a:schemeClr val="accent1"/>
          </a:effectRef>
          <a:fontRef idx="minor">
            <a:schemeClr val="tx1"/>
          </a:fontRef>
        </p:style>
      </p:cxnSp>
      <p:pic>
        <p:nvPicPr>
          <p:cNvPr id="8" name="Picture 7" descr="Coffee Machine and Cup">
            <a:extLst>
              <a:ext uri="{FF2B5EF4-FFF2-40B4-BE49-F238E27FC236}">
                <a16:creationId xmlns:a16="http://schemas.microsoft.com/office/drawing/2014/main" id="{83D210C9-39EC-30F7-1ECB-A67D44165FDC}"/>
              </a:ext>
            </a:extLst>
          </p:cNvPr>
          <p:cNvPicPr>
            <a:picLocks noChangeAspect="1"/>
          </p:cNvPicPr>
          <p:nvPr/>
        </p:nvPicPr>
        <p:blipFill>
          <a:blip r:embed="rId3"/>
          <a:stretch>
            <a:fillRect/>
          </a:stretch>
        </p:blipFill>
        <p:spPr>
          <a:xfrm>
            <a:off x="3281865" y="1963262"/>
            <a:ext cx="6100710" cy="4066698"/>
          </a:xfrm>
          <a:prstGeom prst="rect">
            <a:avLst/>
          </a:prstGeom>
        </p:spPr>
      </p:pic>
    </p:spTree>
    <p:extLst>
      <p:ext uri="{BB962C8B-B14F-4D97-AF65-F5344CB8AC3E}">
        <p14:creationId xmlns:p14="http://schemas.microsoft.com/office/powerpoint/2010/main" val="394641847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46FE870-AFC9-0A02-A1EE-7612F216C00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950BC52-E629-C39C-6A27-CA9958C422E3}"/>
              </a:ext>
            </a:extLst>
          </p:cNvPr>
          <p:cNvSpPr>
            <a:spLocks noGrp="1"/>
          </p:cNvSpPr>
          <p:nvPr>
            <p:ph type="title"/>
          </p:nvPr>
        </p:nvSpPr>
        <p:spPr>
          <a:xfrm>
            <a:off x="1370862" y="419700"/>
            <a:ext cx="10158984" cy="1325563"/>
          </a:xfrm>
        </p:spPr>
        <p:txBody>
          <a:bodyPr>
            <a:normAutofit/>
          </a:bodyPr>
          <a:lstStyle/>
          <a:p>
            <a:r>
              <a:rPr lang="en-US" dirty="0"/>
              <a:t>Table Discussions:</a:t>
            </a:r>
          </a:p>
        </p:txBody>
      </p:sp>
      <p:sp>
        <p:nvSpPr>
          <p:cNvPr id="5" name="Content Placeholder 4">
            <a:extLst>
              <a:ext uri="{FF2B5EF4-FFF2-40B4-BE49-F238E27FC236}">
                <a16:creationId xmlns:a16="http://schemas.microsoft.com/office/drawing/2014/main" id="{1A729FCB-BB29-21DE-4944-906C01545D62}"/>
              </a:ext>
            </a:extLst>
          </p:cNvPr>
          <p:cNvSpPr>
            <a:spLocks noGrp="1"/>
          </p:cNvSpPr>
          <p:nvPr>
            <p:ph idx="1"/>
          </p:nvPr>
        </p:nvSpPr>
        <p:spPr>
          <a:xfrm>
            <a:off x="1634466" y="1810328"/>
            <a:ext cx="5671869" cy="4202546"/>
          </a:xfrm>
        </p:spPr>
        <p:txBody>
          <a:bodyPr>
            <a:normAutofit lnSpcReduction="10000"/>
          </a:bodyPr>
          <a:lstStyle/>
          <a:p>
            <a:pPr marL="514350" indent="-514350">
              <a:buAutoNum type="arabicPeriod"/>
            </a:pPr>
            <a:r>
              <a:rPr lang="en-US" dirty="0"/>
              <a:t>What surprised you about the Church’s words on mystagogy?</a:t>
            </a:r>
          </a:p>
          <a:p>
            <a:pPr marL="514350" indent="-514350">
              <a:buAutoNum type="arabicPeriod"/>
            </a:pPr>
            <a:endParaRPr lang="en-US" dirty="0"/>
          </a:p>
          <a:p>
            <a:pPr marL="514350" indent="-514350">
              <a:buAutoNum type="arabicPeriod"/>
            </a:pPr>
            <a:r>
              <a:rPr lang="en-US" dirty="0"/>
              <a:t>If you went to mass with a Catholic friend or family member you know doesn’t go every week, how would you ask them about their experience of receiving the Eucharist?</a:t>
            </a:r>
          </a:p>
          <a:p>
            <a:pPr marL="514350" indent="-514350">
              <a:buAutoNum type="arabicPeriod"/>
            </a:pPr>
            <a:endParaRPr lang="en-US" dirty="0"/>
          </a:p>
        </p:txBody>
      </p:sp>
      <p:pic>
        <p:nvPicPr>
          <p:cNvPr id="5122" name="Picture 2" descr="Two cherubs or angels pray to altar with body of Christ, host, sacramental  bread or wafer. Antique vintage christian religious engraving or drawing  illustration Stock Vector Image &amp; Art - Alamy">
            <a:extLst>
              <a:ext uri="{FF2B5EF4-FFF2-40B4-BE49-F238E27FC236}">
                <a16:creationId xmlns:a16="http://schemas.microsoft.com/office/drawing/2014/main" id="{006D43D8-CB02-6BF5-7418-40DCE0E6F0A5}"/>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2120" t="6120" r="1209" b="7744"/>
          <a:stretch>
            <a:fillRect/>
          </a:stretch>
        </p:blipFill>
        <p:spPr bwMode="auto">
          <a:xfrm>
            <a:off x="7721600" y="475395"/>
            <a:ext cx="3692381" cy="590720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950651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AED34A-DBAD-DD9E-EB81-E82105F4E63E}"/>
              </a:ext>
            </a:extLst>
          </p:cNvPr>
          <p:cNvSpPr>
            <a:spLocks noGrp="1"/>
          </p:cNvSpPr>
          <p:nvPr>
            <p:ph type="title"/>
          </p:nvPr>
        </p:nvSpPr>
        <p:spPr/>
        <p:txBody>
          <a:bodyPr/>
          <a:lstStyle/>
          <a:p>
            <a:r>
              <a:rPr lang="en-US" dirty="0"/>
              <a:t>The Church’s Intended Design for Mystagogy</a:t>
            </a:r>
          </a:p>
        </p:txBody>
      </p:sp>
      <p:sp>
        <p:nvSpPr>
          <p:cNvPr id="3" name="Content Placeholder 2">
            <a:extLst>
              <a:ext uri="{FF2B5EF4-FFF2-40B4-BE49-F238E27FC236}">
                <a16:creationId xmlns:a16="http://schemas.microsoft.com/office/drawing/2014/main" id="{CF184AA9-C420-D132-43EC-DE20B88EC146}"/>
              </a:ext>
            </a:extLst>
          </p:cNvPr>
          <p:cNvSpPr>
            <a:spLocks noGrp="1"/>
          </p:cNvSpPr>
          <p:nvPr>
            <p:ph idx="1"/>
          </p:nvPr>
        </p:nvSpPr>
        <p:spPr/>
        <p:txBody>
          <a:bodyPr/>
          <a:lstStyle/>
          <a:p>
            <a:r>
              <a:rPr lang="en-US" dirty="0"/>
              <a:t>Primarily liturgical and experiential</a:t>
            </a:r>
          </a:p>
          <a:p>
            <a:pPr marL="0" indent="0">
              <a:buNone/>
            </a:pPr>
            <a:endParaRPr lang="en-US" dirty="0"/>
          </a:p>
          <a:p>
            <a:r>
              <a:rPr lang="en-US" dirty="0"/>
              <a:t>provided through accompaniment (“witness”) of others farther along in the Christian journey</a:t>
            </a:r>
          </a:p>
          <a:p>
            <a:endParaRPr lang="en-US" dirty="0"/>
          </a:p>
          <a:p>
            <a:r>
              <a:rPr lang="en-US" dirty="0"/>
              <a:t>Does NOT have to be a weekly class– can be accomplished through participation in weekly mass and a few touchpoints in exploring their experiences</a:t>
            </a:r>
          </a:p>
        </p:txBody>
      </p:sp>
    </p:spTree>
    <p:extLst>
      <p:ext uri="{BB962C8B-B14F-4D97-AF65-F5344CB8AC3E}">
        <p14:creationId xmlns:p14="http://schemas.microsoft.com/office/powerpoint/2010/main" val="65472938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0E046C-91B4-4DA8-D09E-B35A497BFA56}"/>
              </a:ext>
            </a:extLst>
          </p:cNvPr>
          <p:cNvSpPr>
            <a:spLocks noGrp="1"/>
          </p:cNvSpPr>
          <p:nvPr>
            <p:ph type="title"/>
          </p:nvPr>
        </p:nvSpPr>
        <p:spPr/>
        <p:txBody>
          <a:bodyPr/>
          <a:lstStyle/>
          <a:p>
            <a:r>
              <a:rPr lang="en-US" dirty="0"/>
              <a:t>Table Brainstorming</a:t>
            </a:r>
          </a:p>
        </p:txBody>
      </p:sp>
      <p:sp>
        <p:nvSpPr>
          <p:cNvPr id="3" name="Content Placeholder 2">
            <a:extLst>
              <a:ext uri="{FF2B5EF4-FFF2-40B4-BE49-F238E27FC236}">
                <a16:creationId xmlns:a16="http://schemas.microsoft.com/office/drawing/2014/main" id="{A835D280-51E1-9F59-A9CC-1A49A653B001}"/>
              </a:ext>
            </a:extLst>
          </p:cNvPr>
          <p:cNvSpPr>
            <a:spLocks noGrp="1"/>
          </p:cNvSpPr>
          <p:nvPr>
            <p:ph idx="1"/>
          </p:nvPr>
        </p:nvSpPr>
        <p:spPr>
          <a:xfrm>
            <a:off x="1828799" y="1477818"/>
            <a:ext cx="9688945" cy="4904508"/>
          </a:xfrm>
        </p:spPr>
        <p:txBody>
          <a:bodyPr>
            <a:normAutofit/>
          </a:bodyPr>
          <a:lstStyle/>
          <a:p>
            <a:r>
              <a:rPr lang="en-US" dirty="0"/>
              <a:t>Given the wide freedom here from the Church, what new ideas come to mind for a mystagogical experience for our newly baptized?</a:t>
            </a:r>
          </a:p>
          <a:p>
            <a:endParaRPr lang="en-US" dirty="0"/>
          </a:p>
          <a:p>
            <a:r>
              <a:rPr lang="en-US" dirty="0"/>
              <a:t>How can this be accomplished for our fallen away Catholics who have recently come back to Church? </a:t>
            </a:r>
          </a:p>
          <a:p>
            <a:endParaRPr lang="en-US" dirty="0"/>
          </a:p>
          <a:p>
            <a:r>
              <a:rPr lang="en-US" dirty="0"/>
              <a:t>How can this be accomplished for our kids/teens who are post-sacramental prep? What does it look like currently and what could it look like?</a:t>
            </a:r>
          </a:p>
        </p:txBody>
      </p:sp>
    </p:spTree>
    <p:extLst>
      <p:ext uri="{BB962C8B-B14F-4D97-AF65-F5344CB8AC3E}">
        <p14:creationId xmlns:p14="http://schemas.microsoft.com/office/powerpoint/2010/main" val="76515228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A picture containing mountain, sky, outdoor, nature&#10;&#10;Description automatically generated">
            <a:extLst>
              <a:ext uri="{FF2B5EF4-FFF2-40B4-BE49-F238E27FC236}">
                <a16:creationId xmlns:a16="http://schemas.microsoft.com/office/drawing/2014/main" id="{4579DD35-8F81-4449-A63B-0E25EC78C02B}"/>
              </a:ext>
            </a:extLst>
          </p:cNvPr>
          <p:cNvPicPr>
            <a:picLocks noChangeAspect="1"/>
          </p:cNvPicPr>
          <p:nvPr/>
        </p:nvPicPr>
        <p:blipFill rotWithShape="1">
          <a:blip r:embed="rId3">
            <a:alphaModFix amt="70000"/>
          </a:blip>
          <a:srcRect l="740" t="15613" b="47350"/>
          <a:stretch/>
        </p:blipFill>
        <p:spPr>
          <a:xfrm>
            <a:off x="0" y="0"/>
            <a:ext cx="12252960" cy="6858000"/>
          </a:xfrm>
          <a:prstGeom prst="rect">
            <a:avLst/>
          </a:prstGeom>
        </p:spPr>
      </p:pic>
      <p:pic>
        <p:nvPicPr>
          <p:cNvPr id="6" name="Picture 5" descr="Shape&#10;&#10;Description automatically generated with medium confidence">
            <a:extLst>
              <a:ext uri="{FF2B5EF4-FFF2-40B4-BE49-F238E27FC236}">
                <a16:creationId xmlns:a16="http://schemas.microsoft.com/office/drawing/2014/main" id="{326A5CA0-BB15-2F41-8569-EBBE622102E7}"/>
              </a:ext>
            </a:extLst>
          </p:cNvPr>
          <p:cNvPicPr>
            <a:picLocks noChangeAspect="1"/>
          </p:cNvPicPr>
          <p:nvPr/>
        </p:nvPicPr>
        <p:blipFill>
          <a:blip r:embed="rId4"/>
          <a:stretch>
            <a:fillRect/>
          </a:stretch>
        </p:blipFill>
        <p:spPr>
          <a:xfrm>
            <a:off x="30480" y="0"/>
            <a:ext cx="12192000" cy="6858000"/>
          </a:xfrm>
          <a:prstGeom prst="rect">
            <a:avLst/>
          </a:prstGeom>
        </p:spPr>
      </p:pic>
      <p:sp>
        <p:nvSpPr>
          <p:cNvPr id="18" name="Title 1">
            <a:extLst>
              <a:ext uri="{FF2B5EF4-FFF2-40B4-BE49-F238E27FC236}">
                <a16:creationId xmlns:a16="http://schemas.microsoft.com/office/drawing/2014/main" id="{9BC062F8-704B-462D-B2D6-767783C9836B}"/>
              </a:ext>
            </a:extLst>
          </p:cNvPr>
          <p:cNvSpPr txBox="1">
            <a:spLocks/>
          </p:cNvSpPr>
          <p:nvPr/>
        </p:nvSpPr>
        <p:spPr>
          <a:xfrm>
            <a:off x="2115681" y="1931278"/>
            <a:ext cx="8589265" cy="4446432"/>
          </a:xfrm>
          <a:prstGeom prst="rect">
            <a:avLst/>
          </a:prstGeom>
        </p:spPr>
        <p:txBody>
          <a:bodyPr lIns="91440" tIns="45720" rIns="91440" bIns="45720" anchor="t"/>
          <a:lstStyle>
            <a:lvl1pPr algn="l" defTabSz="914400" rtl="0" eaLnBrk="1" latinLnBrk="0" hangingPunct="1">
              <a:lnSpc>
                <a:spcPct val="90000"/>
              </a:lnSpc>
              <a:spcBef>
                <a:spcPct val="0"/>
              </a:spcBef>
              <a:buNone/>
              <a:defRPr sz="4200" b="0" i="0" kern="1200">
                <a:solidFill>
                  <a:schemeClr val="tx2"/>
                </a:solidFill>
                <a:latin typeface="Oswald" pitchFamily="2" charset="77"/>
                <a:ea typeface="+mj-ea"/>
                <a:cs typeface="Arial Narrow" panose="020B0604020202020204" pitchFamily="34" charset="0"/>
              </a:defRPr>
            </a:lvl1pPr>
          </a:lstStyle>
          <a:p>
            <a:pPr algn="ctr"/>
            <a:r>
              <a:rPr lang="en-US" sz="6000" dirty="0">
                <a:latin typeface="Oswald"/>
              </a:rPr>
              <a:t>Coming this fall:</a:t>
            </a:r>
          </a:p>
          <a:p>
            <a:pPr algn="ctr"/>
            <a:endParaRPr lang="en-US" sz="6000" dirty="0">
              <a:latin typeface="Oswald"/>
            </a:endParaRPr>
          </a:p>
          <a:p>
            <a:pPr algn="ctr"/>
            <a:r>
              <a:rPr lang="en-US" sz="6000" dirty="0">
                <a:latin typeface="Oswald"/>
              </a:rPr>
              <a:t>OCIA 101</a:t>
            </a:r>
            <a:endParaRPr lang="en-US" sz="3600" dirty="0">
              <a:solidFill>
                <a:schemeClr val="accent2"/>
              </a:solidFill>
              <a:latin typeface="Oswald"/>
            </a:endParaRPr>
          </a:p>
          <a:p>
            <a:pPr algn="ctr"/>
            <a:endParaRPr lang="en-US" sz="6000" dirty="0">
              <a:solidFill>
                <a:srgbClr val="148F77"/>
              </a:solidFill>
            </a:endParaRPr>
          </a:p>
          <a:p>
            <a:pPr>
              <a:buNone/>
            </a:pPr>
            <a:endParaRPr lang="en-US" sz="2800" dirty="0"/>
          </a:p>
          <a:p>
            <a:pPr algn="ctr"/>
            <a:endParaRPr lang="en-US" sz="6000" dirty="0">
              <a:solidFill>
                <a:srgbClr val="C00000"/>
              </a:solidFill>
            </a:endParaRPr>
          </a:p>
          <a:p>
            <a:pPr algn="ctr"/>
            <a:endParaRPr lang="en-US" sz="6000" dirty="0">
              <a:solidFill>
                <a:srgbClr val="C00000"/>
              </a:solidFill>
            </a:endParaRPr>
          </a:p>
        </p:txBody>
      </p:sp>
      <p:sp>
        <p:nvSpPr>
          <p:cNvPr id="5" name="Rectangle 1">
            <a:extLst>
              <a:ext uri="{FF2B5EF4-FFF2-40B4-BE49-F238E27FC236}">
                <a16:creationId xmlns:a16="http://schemas.microsoft.com/office/drawing/2014/main" id="{07E70963-082A-8F1A-2619-D0975B101D4C}"/>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Tree>
    <p:extLst>
      <p:ext uri="{BB962C8B-B14F-4D97-AF65-F5344CB8AC3E}">
        <p14:creationId xmlns:p14="http://schemas.microsoft.com/office/powerpoint/2010/main" val="252224397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391764-5525-7549-AC70-A571E3485D96}"/>
              </a:ext>
            </a:extLst>
          </p:cNvPr>
          <p:cNvSpPr>
            <a:spLocks noGrp="1"/>
          </p:cNvSpPr>
          <p:nvPr>
            <p:ph type="title"/>
          </p:nvPr>
        </p:nvSpPr>
        <p:spPr>
          <a:xfrm>
            <a:off x="1417320" y="365760"/>
            <a:ext cx="9829800" cy="1325563"/>
          </a:xfrm>
        </p:spPr>
        <p:txBody>
          <a:bodyPr/>
          <a:lstStyle/>
          <a:p>
            <a:r>
              <a:rPr lang="en-US">
                <a:ea typeface="Verdana" panose="020B0604030504040204" pitchFamily="34" charset="0"/>
              </a:rPr>
              <a:t>Agenda</a:t>
            </a:r>
          </a:p>
        </p:txBody>
      </p:sp>
      <p:cxnSp>
        <p:nvCxnSpPr>
          <p:cNvPr id="5" name="Straight Connector 4">
            <a:extLst>
              <a:ext uri="{FF2B5EF4-FFF2-40B4-BE49-F238E27FC236}">
                <a16:creationId xmlns:a16="http://schemas.microsoft.com/office/drawing/2014/main" id="{15793076-9328-4F43-97F8-3EEE47725F09}"/>
              </a:ext>
            </a:extLst>
          </p:cNvPr>
          <p:cNvCxnSpPr>
            <a:cxnSpLocks/>
          </p:cNvCxnSpPr>
          <p:nvPr/>
        </p:nvCxnSpPr>
        <p:spPr>
          <a:xfrm>
            <a:off x="1417320" y="1371600"/>
            <a:ext cx="9829800" cy="0"/>
          </a:xfrm>
          <a:prstGeom prst="line">
            <a:avLst/>
          </a:prstGeom>
          <a:ln w="12700">
            <a:solidFill>
              <a:schemeClr val="accent1"/>
            </a:solidFill>
          </a:ln>
        </p:spPr>
        <p:style>
          <a:lnRef idx="3">
            <a:schemeClr val="accent2"/>
          </a:lnRef>
          <a:fillRef idx="0">
            <a:schemeClr val="accent2"/>
          </a:fillRef>
          <a:effectRef idx="2">
            <a:schemeClr val="accent2"/>
          </a:effectRef>
          <a:fontRef idx="minor">
            <a:schemeClr val="tx1"/>
          </a:fontRef>
        </p:style>
      </p:cxnSp>
      <p:pic>
        <p:nvPicPr>
          <p:cNvPr id="7" name="Picture 6" descr="A picture containing sky, outdoor, city, day&#10;&#10;Description automatically generated">
            <a:extLst>
              <a:ext uri="{FF2B5EF4-FFF2-40B4-BE49-F238E27FC236}">
                <a16:creationId xmlns:a16="http://schemas.microsoft.com/office/drawing/2014/main" id="{01DA9CC1-A22E-3B4B-8A79-A8356C9ACC69}"/>
              </a:ext>
            </a:extLst>
          </p:cNvPr>
          <p:cNvPicPr>
            <a:picLocks noChangeAspect="1"/>
          </p:cNvPicPr>
          <p:nvPr/>
        </p:nvPicPr>
        <p:blipFill rotWithShape="1">
          <a:blip r:embed="rId3"/>
          <a:srcRect l="27914" t="24350" r="-7626" b="7218"/>
          <a:stretch/>
        </p:blipFill>
        <p:spPr>
          <a:xfrm>
            <a:off x="8395855" y="-5767"/>
            <a:ext cx="5345157" cy="6863767"/>
          </a:xfrm>
          <a:prstGeom prst="rect">
            <a:avLst/>
          </a:prstGeom>
        </p:spPr>
      </p:pic>
      <p:sp>
        <p:nvSpPr>
          <p:cNvPr id="8" name="TextBox 7">
            <a:extLst>
              <a:ext uri="{FF2B5EF4-FFF2-40B4-BE49-F238E27FC236}">
                <a16:creationId xmlns:a16="http://schemas.microsoft.com/office/drawing/2014/main" id="{C5B207A8-3EB6-C846-A81D-FA5A487476A7}"/>
              </a:ext>
            </a:extLst>
          </p:cNvPr>
          <p:cNvSpPr txBox="1"/>
          <p:nvPr/>
        </p:nvSpPr>
        <p:spPr>
          <a:xfrm>
            <a:off x="1737360" y="1691323"/>
            <a:ext cx="6748272" cy="4769639"/>
          </a:xfrm>
          <a:prstGeom prst="rect">
            <a:avLst/>
          </a:prstGeom>
          <a:noFill/>
        </p:spPr>
        <p:txBody>
          <a:bodyPr wrap="square" lIns="91440" tIns="45720" rIns="91440" bIns="45720" rtlCol="0" anchor="t">
            <a:spAutoFit/>
          </a:bodyPr>
          <a:lstStyle/>
          <a:p>
            <a:pPr marL="285750" lvl="0" indent="-285750">
              <a:spcAft>
                <a:spcPts val="1200"/>
              </a:spcAft>
              <a:buFont typeface="Arial" panose="020B0604020202020204" pitchFamily="34" charset="0"/>
              <a:buChar char="•"/>
              <a:defRPr>
                <a:solidFill>
                  <a:srgbClr val="000000"/>
                </a:solidFill>
              </a:defRPr>
            </a:pPr>
            <a:r>
              <a:rPr lang="en-US" sz="2400" dirty="0">
                <a:latin typeface="Montserrat"/>
                <a:cs typeface="Lato Medium"/>
              </a:rPr>
              <a:t>Opening prayer</a:t>
            </a:r>
          </a:p>
          <a:p>
            <a:pPr marL="285750" lvl="0" indent="-285750">
              <a:spcAft>
                <a:spcPts val="1200"/>
              </a:spcAft>
              <a:buFont typeface="Arial" panose="020B0604020202020204" pitchFamily="34" charset="0"/>
              <a:buChar char="•"/>
              <a:defRPr>
                <a:solidFill>
                  <a:srgbClr val="000000"/>
                </a:solidFill>
              </a:defRPr>
            </a:pPr>
            <a:r>
              <a:rPr lang="en-US" sz="2400" dirty="0">
                <a:solidFill>
                  <a:srgbClr val="000000"/>
                </a:solidFill>
                <a:latin typeface="Montserrat"/>
                <a:cs typeface="Lato Medium"/>
              </a:rPr>
              <a:t>Sacramental Statistics</a:t>
            </a:r>
          </a:p>
          <a:p>
            <a:pPr marL="285750" lvl="0" indent="-285750">
              <a:spcAft>
                <a:spcPts val="1200"/>
              </a:spcAft>
              <a:buFont typeface="Arial" panose="020B0604020202020204" pitchFamily="34" charset="0"/>
              <a:buChar char="•"/>
              <a:defRPr>
                <a:solidFill>
                  <a:srgbClr val="000000"/>
                </a:solidFill>
              </a:defRPr>
            </a:pPr>
            <a:r>
              <a:rPr lang="en-US" sz="2400" dirty="0">
                <a:solidFill>
                  <a:srgbClr val="000000"/>
                </a:solidFill>
                <a:latin typeface="Montserrat"/>
                <a:cs typeface="Lato Medium"/>
              </a:rPr>
              <a:t>Mystagogy: What is it?</a:t>
            </a:r>
          </a:p>
          <a:p>
            <a:pPr marL="285750" lvl="0" indent="-285750">
              <a:spcAft>
                <a:spcPts val="1200"/>
              </a:spcAft>
              <a:buFont typeface="Arial" panose="020B0604020202020204" pitchFamily="34" charset="0"/>
              <a:buChar char="•"/>
              <a:defRPr>
                <a:solidFill>
                  <a:srgbClr val="000000"/>
                </a:solidFill>
              </a:defRPr>
            </a:pPr>
            <a:r>
              <a:rPr lang="en-US" sz="2400" dirty="0">
                <a:solidFill>
                  <a:srgbClr val="000000"/>
                </a:solidFill>
                <a:latin typeface="Montserrat"/>
                <a:cs typeface="Lato Medium"/>
              </a:rPr>
              <a:t>break</a:t>
            </a:r>
          </a:p>
          <a:p>
            <a:pPr marL="285750" lvl="0" indent="-285750">
              <a:spcAft>
                <a:spcPts val="1200"/>
              </a:spcAft>
              <a:buFont typeface="Arial" panose="020B0604020202020204" pitchFamily="34" charset="0"/>
              <a:buChar char="•"/>
              <a:defRPr>
                <a:solidFill>
                  <a:srgbClr val="000000"/>
                </a:solidFill>
              </a:defRPr>
            </a:pPr>
            <a:r>
              <a:rPr lang="en-US" sz="2400" dirty="0">
                <a:solidFill>
                  <a:srgbClr val="000000"/>
                </a:solidFill>
                <a:latin typeface="Montserrat"/>
                <a:cs typeface="Lato Medium"/>
              </a:rPr>
              <a:t>What can this look like?</a:t>
            </a:r>
          </a:p>
          <a:p>
            <a:pPr marL="285750" lvl="0" indent="-285750">
              <a:spcAft>
                <a:spcPts val="1200"/>
              </a:spcAft>
              <a:buFont typeface="Arial" panose="020B0604020202020204" pitchFamily="34" charset="0"/>
              <a:buChar char="•"/>
              <a:defRPr>
                <a:solidFill>
                  <a:srgbClr val="000000"/>
                </a:solidFill>
              </a:defRPr>
            </a:pPr>
            <a:r>
              <a:rPr lang="en-US" sz="2400" dirty="0">
                <a:solidFill>
                  <a:srgbClr val="000000"/>
                </a:solidFill>
                <a:latin typeface="Montserrat"/>
                <a:cs typeface="Lato Medium"/>
              </a:rPr>
              <a:t>Save the Date: OCIA Day of Reflection</a:t>
            </a:r>
          </a:p>
          <a:p>
            <a:pPr marL="742950" lvl="1" indent="-285750">
              <a:spcAft>
                <a:spcPts val="1200"/>
              </a:spcAft>
              <a:buFont typeface="Arial" panose="020B0604020202020204" pitchFamily="34" charset="0"/>
              <a:buChar char="•"/>
              <a:defRPr>
                <a:solidFill>
                  <a:srgbClr val="000000"/>
                </a:solidFill>
              </a:defRPr>
            </a:pPr>
            <a:endParaRPr lang="en-US" sz="2400" dirty="0">
              <a:solidFill>
                <a:srgbClr val="000000"/>
              </a:solidFill>
              <a:latin typeface="Montserrat"/>
              <a:cs typeface="Lato Medium"/>
            </a:endParaRPr>
          </a:p>
          <a:p>
            <a:pPr marL="285750" lvl="0" indent="-285750">
              <a:spcAft>
                <a:spcPts val="1200"/>
              </a:spcAft>
              <a:buFont typeface="Arial" panose="020B0604020202020204" pitchFamily="34" charset="0"/>
              <a:buChar char="•"/>
              <a:defRPr>
                <a:solidFill>
                  <a:srgbClr val="000000"/>
                </a:solidFill>
              </a:defRPr>
            </a:pPr>
            <a:endParaRPr lang="en-US" sz="2400" dirty="0">
              <a:solidFill>
                <a:srgbClr val="000000"/>
              </a:solidFill>
              <a:latin typeface="Montserrat"/>
              <a:cs typeface="Lato Medium"/>
            </a:endParaRPr>
          </a:p>
          <a:p>
            <a:pPr marL="285750" lvl="0" indent="-285750">
              <a:lnSpc>
                <a:spcPct val="150000"/>
              </a:lnSpc>
              <a:buFont typeface="Arial" panose="020B0604020202020204" pitchFamily="34" charset="0"/>
              <a:buChar char="•"/>
              <a:defRPr>
                <a:solidFill>
                  <a:srgbClr val="000000"/>
                </a:solidFill>
              </a:defRPr>
            </a:pPr>
            <a:endParaRPr lang="en-US" sz="2400" dirty="0">
              <a:solidFill>
                <a:srgbClr val="000000"/>
              </a:solidFill>
              <a:latin typeface="Montserrat"/>
              <a:cs typeface="Lato Medium"/>
            </a:endParaRPr>
          </a:p>
        </p:txBody>
      </p:sp>
    </p:spTree>
    <p:extLst>
      <p:ext uri="{BB962C8B-B14F-4D97-AF65-F5344CB8AC3E}">
        <p14:creationId xmlns:p14="http://schemas.microsoft.com/office/powerpoint/2010/main" val="170009592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09C27CE-AC8F-A158-6579-ABD250AE3ED7}"/>
            </a:ext>
          </a:extLst>
        </p:cNvPr>
        <p:cNvGrpSpPr/>
        <p:nvPr/>
      </p:nvGrpSpPr>
      <p:grpSpPr>
        <a:xfrm>
          <a:off x="0" y="0"/>
          <a:ext cx="0" cy="0"/>
          <a:chOff x="0" y="0"/>
          <a:chExt cx="0" cy="0"/>
        </a:xfrm>
      </p:grpSpPr>
      <p:pic>
        <p:nvPicPr>
          <p:cNvPr id="2" name="Picture 1" descr="A picture containing mountain, sky, outdoor, nature&#10;&#10;Description automatically generated">
            <a:extLst>
              <a:ext uri="{FF2B5EF4-FFF2-40B4-BE49-F238E27FC236}">
                <a16:creationId xmlns:a16="http://schemas.microsoft.com/office/drawing/2014/main" id="{2054B7F3-0AC1-A581-B2F5-E70F55ED3DFF}"/>
              </a:ext>
            </a:extLst>
          </p:cNvPr>
          <p:cNvPicPr>
            <a:picLocks noChangeAspect="1"/>
          </p:cNvPicPr>
          <p:nvPr/>
        </p:nvPicPr>
        <p:blipFill rotWithShape="1">
          <a:blip r:embed="rId3">
            <a:alphaModFix amt="70000"/>
          </a:blip>
          <a:srcRect l="740" t="15613" b="47350"/>
          <a:stretch/>
        </p:blipFill>
        <p:spPr>
          <a:xfrm>
            <a:off x="0" y="0"/>
            <a:ext cx="12252960" cy="6858000"/>
          </a:xfrm>
          <a:prstGeom prst="rect">
            <a:avLst/>
          </a:prstGeom>
        </p:spPr>
      </p:pic>
      <p:pic>
        <p:nvPicPr>
          <p:cNvPr id="6" name="Picture 5" descr="Shape&#10;&#10;Description automatically generated with medium confidence">
            <a:extLst>
              <a:ext uri="{FF2B5EF4-FFF2-40B4-BE49-F238E27FC236}">
                <a16:creationId xmlns:a16="http://schemas.microsoft.com/office/drawing/2014/main" id="{B624A3F9-5B81-5487-E3AB-CB1E5DC8BC99}"/>
              </a:ext>
            </a:extLst>
          </p:cNvPr>
          <p:cNvPicPr>
            <a:picLocks noChangeAspect="1"/>
          </p:cNvPicPr>
          <p:nvPr/>
        </p:nvPicPr>
        <p:blipFill>
          <a:blip r:embed="rId4"/>
          <a:stretch>
            <a:fillRect/>
          </a:stretch>
        </p:blipFill>
        <p:spPr>
          <a:xfrm>
            <a:off x="30480" y="0"/>
            <a:ext cx="12192000" cy="6858000"/>
          </a:xfrm>
          <a:prstGeom prst="rect">
            <a:avLst/>
          </a:prstGeom>
        </p:spPr>
      </p:pic>
      <p:sp>
        <p:nvSpPr>
          <p:cNvPr id="3" name="Title 1">
            <a:extLst>
              <a:ext uri="{FF2B5EF4-FFF2-40B4-BE49-F238E27FC236}">
                <a16:creationId xmlns:a16="http://schemas.microsoft.com/office/drawing/2014/main" id="{79AC693B-F39D-E8D4-5971-4E45A3745517}"/>
              </a:ext>
            </a:extLst>
          </p:cNvPr>
          <p:cNvSpPr txBox="1">
            <a:spLocks/>
          </p:cNvSpPr>
          <p:nvPr/>
        </p:nvSpPr>
        <p:spPr>
          <a:xfrm>
            <a:off x="1010275" y="525637"/>
            <a:ext cx="8435478" cy="779575"/>
          </a:xfrm>
          <a:prstGeom prst="rect">
            <a:avLst/>
          </a:prstGeom>
        </p:spPr>
        <p:txBody>
          <a:bodyPr lIns="91440" tIns="45720" rIns="91440" bIns="45720" anchor="t"/>
          <a:lstStyle>
            <a:lvl1pPr algn="l" defTabSz="914400" rtl="0" eaLnBrk="1" latinLnBrk="0" hangingPunct="1">
              <a:lnSpc>
                <a:spcPct val="90000"/>
              </a:lnSpc>
              <a:spcBef>
                <a:spcPct val="0"/>
              </a:spcBef>
              <a:buNone/>
              <a:defRPr sz="4200" b="0" i="0" kern="1200">
                <a:solidFill>
                  <a:schemeClr val="tx2"/>
                </a:solidFill>
                <a:latin typeface="Oswald" pitchFamily="2" charset="77"/>
                <a:ea typeface="+mj-ea"/>
                <a:cs typeface="Arial Narrow" panose="020B0604020202020204" pitchFamily="34" charset="0"/>
              </a:defRPr>
            </a:lvl1pPr>
          </a:lstStyle>
          <a:p>
            <a:r>
              <a:rPr lang="en-US" sz="4800" dirty="0">
                <a:solidFill>
                  <a:schemeClr val="accent2"/>
                </a:solidFill>
                <a:latin typeface="Oswald"/>
              </a:rPr>
              <a:t>Save the Date</a:t>
            </a:r>
            <a:endParaRPr lang="en-US" sz="6000" dirty="0">
              <a:solidFill>
                <a:schemeClr val="accent2"/>
              </a:solidFill>
              <a:latin typeface="Oswald"/>
            </a:endParaRPr>
          </a:p>
          <a:p>
            <a:pPr algn="ctr"/>
            <a:endParaRPr lang="en-US" sz="6000" dirty="0">
              <a:solidFill>
                <a:srgbClr val="148F77"/>
              </a:solidFill>
            </a:endParaRPr>
          </a:p>
          <a:p>
            <a:pPr>
              <a:buNone/>
            </a:pPr>
            <a:endParaRPr lang="en-US" sz="2800" dirty="0"/>
          </a:p>
          <a:p>
            <a:pPr algn="ctr"/>
            <a:endParaRPr lang="en-US" sz="6000" dirty="0">
              <a:solidFill>
                <a:srgbClr val="C00000"/>
              </a:solidFill>
            </a:endParaRPr>
          </a:p>
          <a:p>
            <a:pPr algn="ctr"/>
            <a:endParaRPr lang="en-US" sz="6000" dirty="0">
              <a:solidFill>
                <a:srgbClr val="C00000"/>
              </a:solidFill>
            </a:endParaRPr>
          </a:p>
        </p:txBody>
      </p:sp>
      <p:sp>
        <p:nvSpPr>
          <p:cNvPr id="10" name="Rectangle: Rounded Corners 9">
            <a:extLst>
              <a:ext uri="{FF2B5EF4-FFF2-40B4-BE49-F238E27FC236}">
                <a16:creationId xmlns:a16="http://schemas.microsoft.com/office/drawing/2014/main" id="{02D04851-ED20-6696-155E-CF97B977605F}"/>
              </a:ext>
            </a:extLst>
          </p:cNvPr>
          <p:cNvSpPr/>
          <p:nvPr/>
        </p:nvSpPr>
        <p:spPr>
          <a:xfrm>
            <a:off x="8378622" y="3628818"/>
            <a:ext cx="3429000" cy="779575"/>
          </a:xfrm>
          <a:prstGeom prst="roundRect">
            <a:avLst/>
          </a:prstGeom>
        </p:spPr>
        <p:style>
          <a:lnRef idx="2">
            <a:schemeClr val="dk1">
              <a:shade val="15000"/>
            </a:schemeClr>
          </a:lnRef>
          <a:fillRef idx="1">
            <a:schemeClr val="dk1"/>
          </a:fillRef>
          <a:effectRef idx="0">
            <a:schemeClr val="dk1"/>
          </a:effectRef>
          <a:fontRef idx="minor">
            <a:schemeClr val="lt1"/>
          </a:fontRef>
        </p:style>
        <p:txBody>
          <a:bodyPr lIns="91440" tIns="45720" rIns="91440" bIns="45720" rtlCol="0" anchor="ctr"/>
          <a:lstStyle/>
          <a:p>
            <a:pPr algn="ctr"/>
            <a:r>
              <a:rPr lang="en-US" dirty="0">
                <a:latin typeface="Montserrat"/>
                <a:cs typeface="Arial"/>
              </a:rPr>
              <a:t>Not Getting Our Newsletters? Sign Up Here!</a:t>
            </a:r>
          </a:p>
        </p:txBody>
      </p:sp>
      <p:pic>
        <p:nvPicPr>
          <p:cNvPr id="17" name="Picture 16" descr="A qr code with a few black squares">
            <a:extLst>
              <a:ext uri="{FF2B5EF4-FFF2-40B4-BE49-F238E27FC236}">
                <a16:creationId xmlns:a16="http://schemas.microsoft.com/office/drawing/2014/main" id="{29EAACB5-367B-EF4D-988B-A25D01080616}"/>
              </a:ext>
            </a:extLst>
          </p:cNvPr>
          <p:cNvPicPr>
            <a:picLocks noChangeAspect="1"/>
          </p:cNvPicPr>
          <p:nvPr/>
        </p:nvPicPr>
        <p:blipFill>
          <a:blip r:embed="rId5"/>
          <a:srcRect r="2781" b="3898"/>
          <a:stretch>
            <a:fillRect/>
          </a:stretch>
        </p:blipFill>
        <p:spPr>
          <a:xfrm>
            <a:off x="9178765" y="4476718"/>
            <a:ext cx="1904338" cy="1906774"/>
          </a:xfrm>
          <a:prstGeom prst="rect">
            <a:avLst/>
          </a:prstGeom>
        </p:spPr>
      </p:pic>
      <p:sp>
        <p:nvSpPr>
          <p:cNvPr id="18" name="Title 1">
            <a:extLst>
              <a:ext uri="{FF2B5EF4-FFF2-40B4-BE49-F238E27FC236}">
                <a16:creationId xmlns:a16="http://schemas.microsoft.com/office/drawing/2014/main" id="{259F3EE8-A5F0-B836-A0A7-ACFAC17E5933}"/>
              </a:ext>
            </a:extLst>
          </p:cNvPr>
          <p:cNvSpPr txBox="1">
            <a:spLocks/>
          </p:cNvSpPr>
          <p:nvPr/>
        </p:nvSpPr>
        <p:spPr>
          <a:xfrm>
            <a:off x="1524553" y="1427895"/>
            <a:ext cx="8589265" cy="2769201"/>
          </a:xfrm>
          <a:prstGeom prst="rect">
            <a:avLst/>
          </a:prstGeom>
        </p:spPr>
        <p:txBody>
          <a:bodyPr lIns="91440" tIns="45720" rIns="91440" bIns="45720" anchor="t"/>
          <a:lstStyle>
            <a:lvl1pPr algn="l" defTabSz="914400" rtl="0" eaLnBrk="1" latinLnBrk="0" hangingPunct="1">
              <a:lnSpc>
                <a:spcPct val="90000"/>
              </a:lnSpc>
              <a:spcBef>
                <a:spcPct val="0"/>
              </a:spcBef>
              <a:buNone/>
              <a:defRPr sz="4200" b="0" i="0" kern="1200">
                <a:solidFill>
                  <a:schemeClr val="tx2"/>
                </a:solidFill>
                <a:latin typeface="Oswald" pitchFamily="2" charset="77"/>
                <a:ea typeface="+mj-ea"/>
                <a:cs typeface="Arial Narrow" panose="020B0604020202020204" pitchFamily="34" charset="0"/>
              </a:defRPr>
            </a:lvl1pPr>
          </a:lstStyle>
          <a:p>
            <a:r>
              <a:rPr lang="en-US" sz="3600" u="sng" dirty="0">
                <a:latin typeface="Oswald"/>
              </a:rPr>
              <a:t>Upcoming Workshops/Meetings/Events:</a:t>
            </a:r>
          </a:p>
          <a:p>
            <a:endParaRPr lang="en-US" sz="3600" dirty="0">
              <a:latin typeface="Oswald"/>
            </a:endParaRPr>
          </a:p>
          <a:p>
            <a:r>
              <a:rPr lang="en-US" sz="3600" dirty="0">
                <a:latin typeface="Oswald"/>
              </a:rPr>
              <a:t>March 24/25- Archbishop Golka’s Installation</a:t>
            </a:r>
          </a:p>
          <a:p>
            <a:endParaRPr lang="en-US" sz="3600" dirty="0">
              <a:latin typeface="Oswald"/>
            </a:endParaRPr>
          </a:p>
          <a:p>
            <a:r>
              <a:rPr lang="en-US" sz="3600" dirty="0">
                <a:latin typeface="Oswald"/>
              </a:rPr>
              <a:t>March 21/26- Baptism Gathering (pt 2)</a:t>
            </a:r>
          </a:p>
          <a:p>
            <a:endParaRPr lang="en-US" sz="3600" dirty="0">
              <a:latin typeface="Oswald"/>
            </a:endParaRPr>
          </a:p>
          <a:p>
            <a:r>
              <a:rPr lang="en-US" sz="3600" dirty="0">
                <a:latin typeface="Oswald"/>
              </a:rPr>
              <a:t>May 7- OCIA Day of Reflection</a:t>
            </a:r>
          </a:p>
          <a:p>
            <a:endParaRPr lang="en-US" sz="3600" dirty="0">
              <a:latin typeface="Oswald"/>
            </a:endParaRPr>
          </a:p>
          <a:p>
            <a:r>
              <a:rPr lang="en-US" sz="3600">
                <a:latin typeface="Oswald"/>
              </a:rPr>
              <a:t>May 14- YM Meeting: Teen Mental Health</a:t>
            </a:r>
          </a:p>
          <a:p>
            <a:endParaRPr lang="en-US" sz="3600">
              <a:latin typeface="Oswald"/>
            </a:endParaRPr>
          </a:p>
          <a:p>
            <a:endParaRPr lang="en-US" sz="3600" dirty="0">
              <a:latin typeface="Oswald"/>
            </a:endParaRPr>
          </a:p>
          <a:p>
            <a:endParaRPr lang="en-US" sz="3600" dirty="0">
              <a:solidFill>
                <a:schemeClr val="accent2"/>
              </a:solidFill>
              <a:latin typeface="Oswald"/>
            </a:endParaRPr>
          </a:p>
          <a:p>
            <a:endParaRPr lang="en-US" sz="3600" dirty="0">
              <a:solidFill>
                <a:schemeClr val="accent2"/>
              </a:solidFill>
              <a:latin typeface="Oswald"/>
            </a:endParaRPr>
          </a:p>
          <a:p>
            <a:pPr algn="ctr"/>
            <a:endParaRPr lang="en-US" sz="6000" dirty="0">
              <a:solidFill>
                <a:srgbClr val="148F77"/>
              </a:solidFill>
            </a:endParaRPr>
          </a:p>
          <a:p>
            <a:pPr>
              <a:buNone/>
            </a:pPr>
            <a:endParaRPr lang="en-US" sz="2800" dirty="0"/>
          </a:p>
          <a:p>
            <a:pPr algn="ctr"/>
            <a:endParaRPr lang="en-US" sz="6000" dirty="0">
              <a:solidFill>
                <a:srgbClr val="C00000"/>
              </a:solidFill>
            </a:endParaRPr>
          </a:p>
          <a:p>
            <a:pPr algn="ctr"/>
            <a:endParaRPr lang="en-US" sz="6000" dirty="0">
              <a:solidFill>
                <a:srgbClr val="C00000"/>
              </a:solidFill>
            </a:endParaRPr>
          </a:p>
        </p:txBody>
      </p:sp>
      <p:sp>
        <p:nvSpPr>
          <p:cNvPr id="5" name="Rectangle 1">
            <a:extLst>
              <a:ext uri="{FF2B5EF4-FFF2-40B4-BE49-F238E27FC236}">
                <a16:creationId xmlns:a16="http://schemas.microsoft.com/office/drawing/2014/main" id="{D88865AD-0E23-3403-C0B3-008DD6E84E7A}"/>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Tree>
    <p:extLst>
      <p:ext uri="{BB962C8B-B14F-4D97-AF65-F5344CB8AC3E}">
        <p14:creationId xmlns:p14="http://schemas.microsoft.com/office/powerpoint/2010/main" val="315341805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80316E6D-B0E6-E8A2-3459-B88C635145ED}"/>
              </a:ext>
            </a:extLst>
          </p:cNvPr>
          <p:cNvSpPr/>
          <p:nvPr/>
        </p:nvSpPr>
        <p:spPr>
          <a:xfrm>
            <a:off x="-15989" y="-96324"/>
            <a:ext cx="12204420" cy="1103322"/>
          </a:xfrm>
          <a:prstGeom prst="rect">
            <a:avLst/>
          </a:prstGeom>
          <a:solidFill>
            <a:srgbClr val="0D121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descr="A city at night&#10;&#10;Description automatically generated with medium confidence">
            <a:extLst>
              <a:ext uri="{FF2B5EF4-FFF2-40B4-BE49-F238E27FC236}">
                <a16:creationId xmlns:a16="http://schemas.microsoft.com/office/drawing/2014/main" id="{54A1BACA-4534-EC4D-B960-3FB0CDB26DB2}"/>
              </a:ext>
            </a:extLst>
          </p:cNvPr>
          <p:cNvPicPr>
            <a:picLocks noChangeAspect="1"/>
          </p:cNvPicPr>
          <p:nvPr/>
        </p:nvPicPr>
        <p:blipFill rotWithShape="1">
          <a:blip r:embed="rId2"/>
          <a:srcRect l="23" t="-10179" r="540" b="14021"/>
          <a:stretch/>
        </p:blipFill>
        <p:spPr>
          <a:xfrm>
            <a:off x="-15989" y="156595"/>
            <a:ext cx="12211106" cy="7871726"/>
          </a:xfrm>
          <a:prstGeom prst="rect">
            <a:avLst/>
          </a:prstGeom>
        </p:spPr>
      </p:pic>
      <p:pic>
        <p:nvPicPr>
          <p:cNvPr id="6" name="Picture 5" descr="A picture containing text&#10;&#10;Description automatically generated">
            <a:extLst>
              <a:ext uri="{FF2B5EF4-FFF2-40B4-BE49-F238E27FC236}">
                <a16:creationId xmlns:a16="http://schemas.microsoft.com/office/drawing/2014/main" id="{31C44318-74B4-834A-988C-18D6E5369B7D}"/>
              </a:ext>
            </a:extLst>
          </p:cNvPr>
          <p:cNvPicPr>
            <a:picLocks noChangeAspect="1"/>
          </p:cNvPicPr>
          <p:nvPr/>
        </p:nvPicPr>
        <p:blipFill rotWithShape="1">
          <a:blip r:embed="rId3"/>
          <a:srcRect r="-171" b="-152"/>
          <a:stretch/>
        </p:blipFill>
        <p:spPr>
          <a:xfrm>
            <a:off x="0" y="-10498"/>
            <a:ext cx="12212822" cy="6868498"/>
          </a:xfrm>
          <a:prstGeom prst="rect">
            <a:avLst/>
          </a:prstGeom>
        </p:spPr>
      </p:pic>
      <p:sp>
        <p:nvSpPr>
          <p:cNvPr id="2" name="Title 1">
            <a:extLst>
              <a:ext uri="{FF2B5EF4-FFF2-40B4-BE49-F238E27FC236}">
                <a16:creationId xmlns:a16="http://schemas.microsoft.com/office/drawing/2014/main" id="{96A0815C-082D-0D49-8DD1-6519C75A7E90}"/>
              </a:ext>
            </a:extLst>
          </p:cNvPr>
          <p:cNvSpPr>
            <a:spLocks noGrp="1"/>
          </p:cNvSpPr>
          <p:nvPr>
            <p:ph type="title"/>
          </p:nvPr>
        </p:nvSpPr>
        <p:spPr>
          <a:xfrm>
            <a:off x="1417320" y="-99844"/>
            <a:ext cx="9829800" cy="1325563"/>
          </a:xfrm>
        </p:spPr>
        <p:txBody>
          <a:bodyPr/>
          <a:lstStyle/>
          <a:p>
            <a:r>
              <a:rPr lang="en-US" dirty="0">
                <a:solidFill>
                  <a:schemeClr val="accent1"/>
                </a:solidFill>
                <a:latin typeface="Oswald"/>
              </a:rPr>
              <a:t>Second Reading: Romans 4:13, 16-18, 22</a:t>
            </a:r>
            <a:endParaRPr lang="en-US" dirty="0">
              <a:solidFill>
                <a:schemeClr val="accent1"/>
              </a:solidFill>
            </a:endParaRPr>
          </a:p>
        </p:txBody>
      </p:sp>
      <p:cxnSp>
        <p:nvCxnSpPr>
          <p:cNvPr id="9" name="Straight Connector 8">
            <a:extLst>
              <a:ext uri="{FF2B5EF4-FFF2-40B4-BE49-F238E27FC236}">
                <a16:creationId xmlns:a16="http://schemas.microsoft.com/office/drawing/2014/main" id="{81AFFF80-DFB2-D64A-89AD-E692DA7F2692}"/>
              </a:ext>
            </a:extLst>
          </p:cNvPr>
          <p:cNvCxnSpPr/>
          <p:nvPr/>
        </p:nvCxnSpPr>
        <p:spPr>
          <a:xfrm>
            <a:off x="1417320" y="867493"/>
            <a:ext cx="9829800" cy="0"/>
          </a:xfrm>
          <a:prstGeom prst="line">
            <a:avLst/>
          </a:prstGeom>
          <a:ln w="12700"/>
        </p:spPr>
        <p:style>
          <a:lnRef idx="1">
            <a:schemeClr val="accent1"/>
          </a:lnRef>
          <a:fillRef idx="0">
            <a:schemeClr val="accent1"/>
          </a:fillRef>
          <a:effectRef idx="0">
            <a:schemeClr val="accent1"/>
          </a:effectRef>
          <a:fontRef idx="minor">
            <a:schemeClr val="tx1"/>
          </a:fontRef>
        </p:style>
      </p:cxnSp>
      <p:sp>
        <p:nvSpPr>
          <p:cNvPr id="3" name="TextBox 2">
            <a:extLst>
              <a:ext uri="{FF2B5EF4-FFF2-40B4-BE49-F238E27FC236}">
                <a16:creationId xmlns:a16="http://schemas.microsoft.com/office/drawing/2014/main" id="{735B846F-1506-1CAA-7763-999C75D69E9A}"/>
              </a:ext>
            </a:extLst>
          </p:cNvPr>
          <p:cNvSpPr txBox="1"/>
          <p:nvPr/>
        </p:nvSpPr>
        <p:spPr>
          <a:xfrm>
            <a:off x="2071299" y="939999"/>
            <a:ext cx="9829800" cy="6170920"/>
          </a:xfrm>
          <a:prstGeom prst="rect">
            <a:avLst/>
          </a:prstGeom>
          <a:noFill/>
        </p:spPr>
        <p:txBody>
          <a:bodyPr wrap="square" lIns="91440" tIns="45720" rIns="91440" bIns="45720" rtlCol="0" anchor="t">
            <a:spAutoFit/>
          </a:bodyPr>
          <a:lstStyle/>
          <a:p>
            <a:r>
              <a:rPr lang="en-US" sz="2000" b="1" dirty="0">
                <a:solidFill>
                  <a:schemeClr val="bg1"/>
                </a:solidFill>
                <a:latin typeface="Montserrat"/>
                <a:ea typeface="Lato"/>
                <a:cs typeface="Lato"/>
              </a:rPr>
              <a:t>Brothers and sisters:</a:t>
            </a:r>
          </a:p>
          <a:p>
            <a:r>
              <a:rPr lang="en-US" sz="2000" b="1" dirty="0">
                <a:solidFill>
                  <a:schemeClr val="bg1"/>
                </a:solidFill>
                <a:latin typeface="Montserrat"/>
                <a:ea typeface="Lato"/>
                <a:cs typeface="Lato"/>
              </a:rPr>
              <a:t>It was not through the law</a:t>
            </a:r>
          </a:p>
          <a:p>
            <a:r>
              <a:rPr lang="en-US" sz="2000" b="1" dirty="0">
                <a:solidFill>
                  <a:schemeClr val="bg1"/>
                </a:solidFill>
                <a:latin typeface="Montserrat"/>
                <a:ea typeface="Lato"/>
                <a:cs typeface="Lato"/>
              </a:rPr>
              <a:t>that the promise was made to Abraham and his descendants</a:t>
            </a:r>
          </a:p>
          <a:p>
            <a:r>
              <a:rPr lang="en-US" sz="2000" b="1" dirty="0">
                <a:solidFill>
                  <a:schemeClr val="bg1"/>
                </a:solidFill>
                <a:latin typeface="Montserrat"/>
                <a:ea typeface="Lato"/>
                <a:cs typeface="Lato"/>
              </a:rPr>
              <a:t>that he would inherit the world,</a:t>
            </a:r>
          </a:p>
          <a:p>
            <a:r>
              <a:rPr lang="en-US" sz="2000" b="1" dirty="0">
                <a:solidFill>
                  <a:schemeClr val="bg1"/>
                </a:solidFill>
                <a:latin typeface="Montserrat"/>
                <a:ea typeface="Lato"/>
                <a:cs typeface="Lato"/>
              </a:rPr>
              <a:t>but through the righteousness that comes from faith.</a:t>
            </a:r>
          </a:p>
          <a:p>
            <a:r>
              <a:rPr lang="en-US" sz="2000" b="1" dirty="0">
                <a:solidFill>
                  <a:schemeClr val="bg1"/>
                </a:solidFill>
                <a:latin typeface="Montserrat"/>
                <a:ea typeface="Lato"/>
                <a:cs typeface="Lato"/>
              </a:rPr>
              <a:t>For this reason, it depends on faith,</a:t>
            </a:r>
          </a:p>
          <a:p>
            <a:r>
              <a:rPr lang="en-US" sz="2000" b="1" dirty="0">
                <a:solidFill>
                  <a:schemeClr val="bg1"/>
                </a:solidFill>
                <a:latin typeface="Montserrat"/>
                <a:ea typeface="Lato"/>
                <a:cs typeface="Lato"/>
              </a:rPr>
              <a:t>so that it may be a gift,</a:t>
            </a:r>
          </a:p>
          <a:p>
            <a:r>
              <a:rPr lang="en-US" sz="2000" b="1" dirty="0">
                <a:solidFill>
                  <a:schemeClr val="bg1"/>
                </a:solidFill>
                <a:latin typeface="Montserrat"/>
                <a:ea typeface="Lato"/>
                <a:cs typeface="Lato"/>
              </a:rPr>
              <a:t>and the promise may be guaranteed to all his descendants,</a:t>
            </a:r>
          </a:p>
          <a:p>
            <a:r>
              <a:rPr lang="en-US" sz="2000" b="1" dirty="0">
                <a:solidFill>
                  <a:schemeClr val="bg1"/>
                </a:solidFill>
                <a:latin typeface="Montserrat"/>
                <a:ea typeface="Lato"/>
                <a:cs typeface="Lato"/>
              </a:rPr>
              <a:t>not to those who only adhere to the law</a:t>
            </a:r>
          </a:p>
          <a:p>
            <a:r>
              <a:rPr lang="en-US" sz="2000" b="1" dirty="0">
                <a:solidFill>
                  <a:schemeClr val="bg1"/>
                </a:solidFill>
                <a:latin typeface="Montserrat"/>
                <a:ea typeface="Lato"/>
                <a:cs typeface="Lato"/>
              </a:rPr>
              <a:t>but to those who follow the faith of Abraham,</a:t>
            </a:r>
          </a:p>
          <a:p>
            <a:r>
              <a:rPr lang="en-US" sz="2000" b="1" dirty="0">
                <a:solidFill>
                  <a:schemeClr val="bg1"/>
                </a:solidFill>
                <a:latin typeface="Montserrat"/>
                <a:ea typeface="Lato"/>
                <a:cs typeface="Lato"/>
              </a:rPr>
              <a:t>who is the father of all of us, as it is written,</a:t>
            </a:r>
          </a:p>
          <a:p>
            <a:r>
              <a:rPr lang="en-US" sz="2000" b="1" dirty="0">
                <a:solidFill>
                  <a:schemeClr val="bg1"/>
                </a:solidFill>
                <a:latin typeface="Montserrat"/>
                <a:ea typeface="Lato"/>
                <a:cs typeface="Lato"/>
              </a:rPr>
              <a:t>I have made you father of many nations.</a:t>
            </a:r>
          </a:p>
          <a:p>
            <a:r>
              <a:rPr lang="en-US" sz="2000" b="1" dirty="0">
                <a:solidFill>
                  <a:schemeClr val="bg1"/>
                </a:solidFill>
                <a:latin typeface="Montserrat"/>
                <a:ea typeface="Lato"/>
                <a:cs typeface="Lato"/>
              </a:rPr>
              <a:t>He is our father in the sight of God,</a:t>
            </a:r>
          </a:p>
          <a:p>
            <a:r>
              <a:rPr lang="en-US" sz="2000" b="1" dirty="0">
                <a:solidFill>
                  <a:schemeClr val="bg1"/>
                </a:solidFill>
                <a:latin typeface="Montserrat"/>
                <a:ea typeface="Lato"/>
                <a:cs typeface="Lato"/>
              </a:rPr>
              <a:t>in whom he believed, who gives life to the dead</a:t>
            </a:r>
          </a:p>
          <a:p>
            <a:r>
              <a:rPr lang="en-US" sz="2000" b="1" dirty="0">
                <a:solidFill>
                  <a:schemeClr val="bg1"/>
                </a:solidFill>
                <a:latin typeface="Montserrat"/>
                <a:ea typeface="Lato"/>
                <a:cs typeface="Lato"/>
              </a:rPr>
              <a:t>and calls into being what does not exist.</a:t>
            </a:r>
          </a:p>
          <a:p>
            <a:r>
              <a:rPr lang="en-US" sz="2000" b="1" dirty="0">
                <a:solidFill>
                  <a:schemeClr val="bg1"/>
                </a:solidFill>
                <a:latin typeface="Montserrat"/>
                <a:ea typeface="Lato"/>
                <a:cs typeface="Lato"/>
              </a:rPr>
              <a:t>He believed, hoping against hope,</a:t>
            </a:r>
          </a:p>
          <a:p>
            <a:r>
              <a:rPr lang="en-US" sz="2000" b="1" dirty="0">
                <a:solidFill>
                  <a:schemeClr val="bg1"/>
                </a:solidFill>
                <a:latin typeface="Montserrat"/>
                <a:ea typeface="Lato"/>
                <a:cs typeface="Lato"/>
              </a:rPr>
              <a:t>that he would become the father of many nations,</a:t>
            </a:r>
          </a:p>
          <a:p>
            <a:r>
              <a:rPr lang="en-US" sz="2000" b="1" dirty="0">
                <a:solidFill>
                  <a:schemeClr val="bg1"/>
                </a:solidFill>
                <a:latin typeface="Montserrat"/>
                <a:ea typeface="Lato"/>
                <a:cs typeface="Lato"/>
              </a:rPr>
              <a:t>according to what was said, Thus shall your descendants be.</a:t>
            </a:r>
          </a:p>
          <a:p>
            <a:r>
              <a:rPr lang="en-US" sz="2000" b="1" dirty="0">
                <a:solidFill>
                  <a:schemeClr val="bg1"/>
                </a:solidFill>
                <a:latin typeface="Montserrat"/>
                <a:ea typeface="Lato"/>
                <a:cs typeface="Lato"/>
              </a:rPr>
              <a:t>That is why it was credited to him as righteousness.</a:t>
            </a:r>
            <a:br>
              <a:rPr lang="en-US" sz="2000" dirty="0">
                <a:solidFill>
                  <a:schemeClr val="bg1"/>
                </a:solidFill>
                <a:latin typeface="Montserrat"/>
                <a:ea typeface="Lato"/>
                <a:cs typeface="Lato"/>
              </a:rPr>
            </a:br>
            <a:endParaRPr lang="en-US" sz="1500" dirty="0">
              <a:solidFill>
                <a:schemeClr val="bg1"/>
              </a:solidFill>
              <a:latin typeface="Montserrat"/>
              <a:ea typeface="Lato"/>
              <a:cs typeface="Lato"/>
            </a:endParaRPr>
          </a:p>
        </p:txBody>
      </p:sp>
    </p:spTree>
    <p:extLst>
      <p:ext uri="{BB962C8B-B14F-4D97-AF65-F5344CB8AC3E}">
        <p14:creationId xmlns:p14="http://schemas.microsoft.com/office/powerpoint/2010/main" val="61366430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10898C5-5BE0-BD1B-DD04-8F08C16DCCE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E76F0B3-04BE-CEFC-C390-D556022B9B39}"/>
              </a:ext>
            </a:extLst>
          </p:cNvPr>
          <p:cNvSpPr>
            <a:spLocks noGrp="1"/>
          </p:cNvSpPr>
          <p:nvPr>
            <p:ph type="title"/>
          </p:nvPr>
        </p:nvSpPr>
        <p:spPr>
          <a:xfrm>
            <a:off x="1924543" y="217222"/>
            <a:ext cx="9829800" cy="1325563"/>
          </a:xfrm>
        </p:spPr>
        <p:txBody>
          <a:bodyPr>
            <a:normAutofit/>
          </a:bodyPr>
          <a:lstStyle/>
          <a:p>
            <a:r>
              <a:rPr lang="en-US" dirty="0"/>
              <a:t>Sacramental Statistics from 2025</a:t>
            </a:r>
          </a:p>
        </p:txBody>
      </p:sp>
      <p:graphicFrame>
        <p:nvGraphicFramePr>
          <p:cNvPr id="7" name="Chart 6">
            <a:extLst>
              <a:ext uri="{FF2B5EF4-FFF2-40B4-BE49-F238E27FC236}">
                <a16:creationId xmlns:a16="http://schemas.microsoft.com/office/drawing/2014/main" id="{91BF5809-A7C6-B901-D5F9-8DD89B496742}"/>
              </a:ext>
            </a:extLst>
          </p:cNvPr>
          <p:cNvGraphicFramePr/>
          <p:nvPr/>
        </p:nvGraphicFramePr>
        <p:xfrm>
          <a:off x="2189719" y="1222111"/>
          <a:ext cx="9359153" cy="5418667"/>
        </p:xfrm>
        <a:graphic>
          <a:graphicData uri="http://schemas.openxmlformats.org/drawingml/2006/chart">
            <c:chart xmlns:c="http://schemas.openxmlformats.org/drawingml/2006/chart" xmlns:r="http://schemas.openxmlformats.org/officeDocument/2006/relationships" r:id="rId3"/>
          </a:graphicData>
        </a:graphic>
      </p:graphicFrame>
      <p:sp>
        <p:nvSpPr>
          <p:cNvPr id="4" name="Star: 5 Points 3">
            <a:extLst>
              <a:ext uri="{FF2B5EF4-FFF2-40B4-BE49-F238E27FC236}">
                <a16:creationId xmlns:a16="http://schemas.microsoft.com/office/drawing/2014/main" id="{408C0A26-0352-3A05-AB21-FF1C00AAC0A8}"/>
              </a:ext>
            </a:extLst>
          </p:cNvPr>
          <p:cNvSpPr/>
          <p:nvPr/>
        </p:nvSpPr>
        <p:spPr>
          <a:xfrm>
            <a:off x="10588752" y="1617212"/>
            <a:ext cx="256032" cy="219456"/>
          </a:xfrm>
          <a:prstGeom prst="star5">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E3D49CB4-24CF-1EBB-7B1F-EDCDE1991C53}"/>
              </a:ext>
            </a:extLst>
          </p:cNvPr>
          <p:cNvSpPr txBox="1"/>
          <p:nvPr/>
        </p:nvSpPr>
        <p:spPr>
          <a:xfrm>
            <a:off x="10479965" y="1340213"/>
            <a:ext cx="638197" cy="276999"/>
          </a:xfrm>
          <a:prstGeom prst="rect">
            <a:avLst/>
          </a:prstGeom>
          <a:noFill/>
        </p:spPr>
        <p:txBody>
          <a:bodyPr wrap="square" rtlCol="0">
            <a:spAutoFit/>
          </a:bodyPr>
          <a:lstStyle/>
          <a:p>
            <a:r>
              <a:rPr lang="en-US" sz="1200" dirty="0"/>
              <a:t>1286</a:t>
            </a:r>
          </a:p>
        </p:txBody>
      </p:sp>
      <p:sp>
        <p:nvSpPr>
          <p:cNvPr id="6" name="Star: 5 Points 5">
            <a:extLst>
              <a:ext uri="{FF2B5EF4-FFF2-40B4-BE49-F238E27FC236}">
                <a16:creationId xmlns:a16="http://schemas.microsoft.com/office/drawing/2014/main" id="{2720D765-7735-8993-411E-BE365DC95F99}"/>
              </a:ext>
            </a:extLst>
          </p:cNvPr>
          <p:cNvSpPr/>
          <p:nvPr/>
        </p:nvSpPr>
        <p:spPr>
          <a:xfrm>
            <a:off x="5762872" y="3977481"/>
            <a:ext cx="219456" cy="228600"/>
          </a:xfrm>
          <a:prstGeom prst="star5">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Star: 5 Points 7">
            <a:extLst>
              <a:ext uri="{FF2B5EF4-FFF2-40B4-BE49-F238E27FC236}">
                <a16:creationId xmlns:a16="http://schemas.microsoft.com/office/drawing/2014/main" id="{9D90DACC-0680-5F8D-9C92-7F0E5924ADDF}"/>
              </a:ext>
            </a:extLst>
          </p:cNvPr>
          <p:cNvSpPr/>
          <p:nvPr/>
        </p:nvSpPr>
        <p:spPr>
          <a:xfrm>
            <a:off x="6975976" y="3562953"/>
            <a:ext cx="219456" cy="228600"/>
          </a:xfrm>
          <a:prstGeom prst="star5">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Star: 5 Points 8">
            <a:extLst>
              <a:ext uri="{FF2B5EF4-FFF2-40B4-BE49-F238E27FC236}">
                <a16:creationId xmlns:a16="http://schemas.microsoft.com/office/drawing/2014/main" id="{B510E3D1-90CA-9B31-7546-A1F749813200}"/>
              </a:ext>
            </a:extLst>
          </p:cNvPr>
          <p:cNvSpPr/>
          <p:nvPr/>
        </p:nvSpPr>
        <p:spPr>
          <a:xfrm>
            <a:off x="8219560" y="2986881"/>
            <a:ext cx="219456" cy="228600"/>
          </a:xfrm>
          <a:prstGeom prst="star5">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Star: 5 Points 9">
            <a:extLst>
              <a:ext uri="{FF2B5EF4-FFF2-40B4-BE49-F238E27FC236}">
                <a16:creationId xmlns:a16="http://schemas.microsoft.com/office/drawing/2014/main" id="{70711C59-F528-EF6C-4A5C-FF7AA6214E66}"/>
              </a:ext>
            </a:extLst>
          </p:cNvPr>
          <p:cNvSpPr/>
          <p:nvPr/>
        </p:nvSpPr>
        <p:spPr>
          <a:xfrm>
            <a:off x="9435712" y="3055302"/>
            <a:ext cx="219456" cy="228600"/>
          </a:xfrm>
          <a:prstGeom prst="star5">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79C06205-44BE-C971-0DCF-79CFBF2BD4B5}"/>
              </a:ext>
            </a:extLst>
          </p:cNvPr>
          <p:cNvSpPr txBox="1"/>
          <p:nvPr/>
        </p:nvSpPr>
        <p:spPr>
          <a:xfrm>
            <a:off x="10002281" y="2475791"/>
            <a:ext cx="1712036" cy="461665"/>
          </a:xfrm>
          <a:prstGeom prst="rect">
            <a:avLst/>
          </a:prstGeom>
          <a:noFill/>
        </p:spPr>
        <p:txBody>
          <a:bodyPr wrap="square" rtlCol="0">
            <a:spAutoFit/>
          </a:bodyPr>
          <a:lstStyle/>
          <a:p>
            <a:r>
              <a:rPr lang="en-US" sz="1200" dirty="0"/>
              <a:t>547 8-17 years old</a:t>
            </a:r>
          </a:p>
          <a:p>
            <a:r>
              <a:rPr lang="en-US" sz="1200" dirty="0"/>
              <a:t>417 18+ years old</a:t>
            </a:r>
          </a:p>
        </p:txBody>
      </p:sp>
      <p:cxnSp>
        <p:nvCxnSpPr>
          <p:cNvPr id="12" name="Straight Connector 11">
            <a:extLst>
              <a:ext uri="{FF2B5EF4-FFF2-40B4-BE49-F238E27FC236}">
                <a16:creationId xmlns:a16="http://schemas.microsoft.com/office/drawing/2014/main" id="{2265C63E-6659-D162-BC93-149C9F3D908D}"/>
              </a:ext>
            </a:extLst>
          </p:cNvPr>
          <p:cNvCxnSpPr>
            <a:cxnSpLocks/>
            <a:endCxn id="14" idx="1"/>
          </p:cNvCxnSpPr>
          <p:nvPr/>
        </p:nvCxnSpPr>
        <p:spPr>
          <a:xfrm>
            <a:off x="9653811" y="2621954"/>
            <a:ext cx="252480" cy="84670"/>
          </a:xfrm>
          <a:prstGeom prst="line">
            <a:avLst/>
          </a:prstGeom>
        </p:spPr>
        <p:style>
          <a:lnRef idx="1">
            <a:schemeClr val="accent1"/>
          </a:lnRef>
          <a:fillRef idx="0">
            <a:schemeClr val="accent1"/>
          </a:fillRef>
          <a:effectRef idx="0">
            <a:schemeClr val="accent1"/>
          </a:effectRef>
          <a:fontRef idx="minor">
            <a:schemeClr val="tx1"/>
          </a:fontRef>
        </p:style>
      </p:cxnSp>
      <p:sp>
        <p:nvSpPr>
          <p:cNvPr id="14" name="Left Brace 13">
            <a:extLst>
              <a:ext uri="{FF2B5EF4-FFF2-40B4-BE49-F238E27FC236}">
                <a16:creationId xmlns:a16="http://schemas.microsoft.com/office/drawing/2014/main" id="{33065ED8-B651-927D-EE45-687498BE278D}"/>
              </a:ext>
            </a:extLst>
          </p:cNvPr>
          <p:cNvSpPr/>
          <p:nvPr/>
        </p:nvSpPr>
        <p:spPr>
          <a:xfrm>
            <a:off x="9906291" y="2475791"/>
            <a:ext cx="197851" cy="461665"/>
          </a:xfrm>
          <a:prstGeom prst="lef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Tree>
    <p:extLst>
      <p:ext uri="{BB962C8B-B14F-4D97-AF65-F5344CB8AC3E}">
        <p14:creationId xmlns:p14="http://schemas.microsoft.com/office/powerpoint/2010/main" val="10405802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par>
                                <p:cTn id="8" presetID="10" presetClass="entr" presetSubtype="0" fill="hold" nodeType="withEffect">
                                  <p:stCondLst>
                                    <p:cond delay="0"/>
                                  </p:stCondLst>
                                  <p:childTnLst>
                                    <p:set>
                                      <p:cBhvr>
                                        <p:cTn id="9" dur="1" fill="hold">
                                          <p:stCondLst>
                                            <p:cond delay="0"/>
                                          </p:stCondLst>
                                        </p:cTn>
                                        <p:tgtEl>
                                          <p:spTgt spid="12"/>
                                        </p:tgtEl>
                                        <p:attrNameLst>
                                          <p:attrName>style.visibility</p:attrName>
                                        </p:attrNameLst>
                                      </p:cBhvr>
                                      <p:to>
                                        <p:strVal val="visible"/>
                                      </p:to>
                                    </p:set>
                                    <p:animEffect transition="in" filter="fade">
                                      <p:cBhvr>
                                        <p:cTn id="10" dur="500"/>
                                        <p:tgtEl>
                                          <p:spTgt spid="12"/>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14"/>
                                        </p:tgtEl>
                                        <p:attrNameLst>
                                          <p:attrName>style.visibility</p:attrName>
                                        </p:attrNameLst>
                                      </p:cBhvr>
                                      <p:to>
                                        <p:strVal val="visible"/>
                                      </p:to>
                                    </p:set>
                                    <p:animEffect transition="in" filter="fade">
                                      <p:cBhvr>
                                        <p:cTn id="13" dur="500"/>
                                        <p:tgtEl>
                                          <p:spTgt spid="14"/>
                                        </p:tgtEl>
                                      </p:cBhvr>
                                    </p:animEffect>
                                  </p:childTnLst>
                                </p:cTn>
                              </p:par>
                            </p:childTnLst>
                          </p:cTn>
                        </p:par>
                      </p:childTnLst>
                    </p:cTn>
                  </p:par>
                  <p:par>
                    <p:cTn id="14" fill="hold">
                      <p:stCondLst>
                        <p:cond delay="indefinite"/>
                      </p:stCondLst>
                      <p:childTnLst>
                        <p:par>
                          <p:cTn id="15" fill="hold">
                            <p:stCondLst>
                              <p:cond delay="0"/>
                            </p:stCondLst>
                            <p:childTnLst>
                              <p:par>
                                <p:cTn id="16" presetID="42" presetClass="entr" presetSubtype="0" fill="hold" grpId="0" nodeType="clickEffect">
                                  <p:stCondLst>
                                    <p:cond delay="0"/>
                                  </p:stCondLst>
                                  <p:childTnLst>
                                    <p:set>
                                      <p:cBhvr>
                                        <p:cTn id="17" dur="1" fill="hold">
                                          <p:stCondLst>
                                            <p:cond delay="0"/>
                                          </p:stCondLst>
                                        </p:cTn>
                                        <p:tgtEl>
                                          <p:spTgt spid="6"/>
                                        </p:tgtEl>
                                        <p:attrNameLst>
                                          <p:attrName>style.visibility</p:attrName>
                                        </p:attrNameLst>
                                      </p:cBhvr>
                                      <p:to>
                                        <p:strVal val="visible"/>
                                      </p:to>
                                    </p:set>
                                    <p:animEffect transition="in" filter="fade">
                                      <p:cBhvr>
                                        <p:cTn id="18" dur="1000"/>
                                        <p:tgtEl>
                                          <p:spTgt spid="6"/>
                                        </p:tgtEl>
                                      </p:cBhvr>
                                    </p:animEffect>
                                    <p:anim calcmode="lin" valueType="num">
                                      <p:cBhvr>
                                        <p:cTn id="19" dur="1000" fill="hold"/>
                                        <p:tgtEl>
                                          <p:spTgt spid="6"/>
                                        </p:tgtEl>
                                        <p:attrNameLst>
                                          <p:attrName>ppt_x</p:attrName>
                                        </p:attrNameLst>
                                      </p:cBhvr>
                                      <p:tavLst>
                                        <p:tav tm="0">
                                          <p:val>
                                            <p:strVal val="#ppt_x"/>
                                          </p:val>
                                        </p:tav>
                                        <p:tav tm="100000">
                                          <p:val>
                                            <p:strVal val="#ppt_x"/>
                                          </p:val>
                                        </p:tav>
                                      </p:tavLst>
                                    </p:anim>
                                    <p:anim calcmode="lin" valueType="num">
                                      <p:cBhvr>
                                        <p:cTn id="20" dur="1000" fill="hold"/>
                                        <p:tgtEl>
                                          <p:spTgt spid="6"/>
                                        </p:tgtEl>
                                        <p:attrNameLst>
                                          <p:attrName>ppt_y</p:attrName>
                                        </p:attrNameLst>
                                      </p:cBhvr>
                                      <p:tavLst>
                                        <p:tav tm="0">
                                          <p:val>
                                            <p:strVal val="#ppt_y+.1"/>
                                          </p:val>
                                        </p:tav>
                                        <p:tav tm="100000">
                                          <p:val>
                                            <p:strVal val="#ppt_y"/>
                                          </p:val>
                                        </p:tav>
                                      </p:tavLst>
                                    </p:anim>
                                  </p:childTnLst>
                                </p:cTn>
                              </p:par>
                              <p:par>
                                <p:cTn id="21" presetID="42" presetClass="entr" presetSubtype="0" fill="hold" grpId="0" nodeType="withEffect">
                                  <p:stCondLst>
                                    <p:cond delay="0"/>
                                  </p:stCondLst>
                                  <p:childTnLst>
                                    <p:set>
                                      <p:cBhvr>
                                        <p:cTn id="22" dur="1" fill="hold">
                                          <p:stCondLst>
                                            <p:cond delay="0"/>
                                          </p:stCondLst>
                                        </p:cTn>
                                        <p:tgtEl>
                                          <p:spTgt spid="8"/>
                                        </p:tgtEl>
                                        <p:attrNameLst>
                                          <p:attrName>style.visibility</p:attrName>
                                        </p:attrNameLst>
                                      </p:cBhvr>
                                      <p:to>
                                        <p:strVal val="visible"/>
                                      </p:to>
                                    </p:set>
                                    <p:animEffect transition="in" filter="fade">
                                      <p:cBhvr>
                                        <p:cTn id="23" dur="1000"/>
                                        <p:tgtEl>
                                          <p:spTgt spid="8"/>
                                        </p:tgtEl>
                                      </p:cBhvr>
                                    </p:animEffect>
                                    <p:anim calcmode="lin" valueType="num">
                                      <p:cBhvr>
                                        <p:cTn id="24" dur="1000" fill="hold"/>
                                        <p:tgtEl>
                                          <p:spTgt spid="8"/>
                                        </p:tgtEl>
                                        <p:attrNameLst>
                                          <p:attrName>ppt_x</p:attrName>
                                        </p:attrNameLst>
                                      </p:cBhvr>
                                      <p:tavLst>
                                        <p:tav tm="0">
                                          <p:val>
                                            <p:strVal val="#ppt_x"/>
                                          </p:val>
                                        </p:tav>
                                        <p:tav tm="100000">
                                          <p:val>
                                            <p:strVal val="#ppt_x"/>
                                          </p:val>
                                        </p:tav>
                                      </p:tavLst>
                                    </p:anim>
                                    <p:anim calcmode="lin" valueType="num">
                                      <p:cBhvr>
                                        <p:cTn id="25" dur="1000" fill="hold"/>
                                        <p:tgtEl>
                                          <p:spTgt spid="8"/>
                                        </p:tgtEl>
                                        <p:attrNameLst>
                                          <p:attrName>ppt_y</p:attrName>
                                        </p:attrNameLst>
                                      </p:cBhvr>
                                      <p:tavLst>
                                        <p:tav tm="0">
                                          <p:val>
                                            <p:strVal val="#ppt_y+.1"/>
                                          </p:val>
                                        </p:tav>
                                        <p:tav tm="100000">
                                          <p:val>
                                            <p:strVal val="#ppt_y"/>
                                          </p:val>
                                        </p:tav>
                                      </p:tavLst>
                                    </p:anim>
                                  </p:childTnLst>
                                </p:cTn>
                              </p:par>
                              <p:par>
                                <p:cTn id="26" presetID="42" presetClass="entr" presetSubtype="0" fill="hold" grpId="0" nodeType="withEffect">
                                  <p:stCondLst>
                                    <p:cond delay="0"/>
                                  </p:stCondLst>
                                  <p:childTnLst>
                                    <p:set>
                                      <p:cBhvr>
                                        <p:cTn id="27" dur="1" fill="hold">
                                          <p:stCondLst>
                                            <p:cond delay="0"/>
                                          </p:stCondLst>
                                        </p:cTn>
                                        <p:tgtEl>
                                          <p:spTgt spid="9"/>
                                        </p:tgtEl>
                                        <p:attrNameLst>
                                          <p:attrName>style.visibility</p:attrName>
                                        </p:attrNameLst>
                                      </p:cBhvr>
                                      <p:to>
                                        <p:strVal val="visible"/>
                                      </p:to>
                                    </p:set>
                                    <p:animEffect transition="in" filter="fade">
                                      <p:cBhvr>
                                        <p:cTn id="28" dur="1000"/>
                                        <p:tgtEl>
                                          <p:spTgt spid="9"/>
                                        </p:tgtEl>
                                      </p:cBhvr>
                                    </p:animEffect>
                                    <p:anim calcmode="lin" valueType="num">
                                      <p:cBhvr>
                                        <p:cTn id="29" dur="1000" fill="hold"/>
                                        <p:tgtEl>
                                          <p:spTgt spid="9"/>
                                        </p:tgtEl>
                                        <p:attrNameLst>
                                          <p:attrName>ppt_x</p:attrName>
                                        </p:attrNameLst>
                                      </p:cBhvr>
                                      <p:tavLst>
                                        <p:tav tm="0">
                                          <p:val>
                                            <p:strVal val="#ppt_x"/>
                                          </p:val>
                                        </p:tav>
                                        <p:tav tm="100000">
                                          <p:val>
                                            <p:strVal val="#ppt_x"/>
                                          </p:val>
                                        </p:tav>
                                      </p:tavLst>
                                    </p:anim>
                                    <p:anim calcmode="lin" valueType="num">
                                      <p:cBhvr>
                                        <p:cTn id="30" dur="1000" fill="hold"/>
                                        <p:tgtEl>
                                          <p:spTgt spid="9"/>
                                        </p:tgtEl>
                                        <p:attrNameLst>
                                          <p:attrName>ppt_y</p:attrName>
                                        </p:attrNameLst>
                                      </p:cBhvr>
                                      <p:tavLst>
                                        <p:tav tm="0">
                                          <p:val>
                                            <p:strVal val="#ppt_y+.1"/>
                                          </p:val>
                                        </p:tav>
                                        <p:tav tm="100000">
                                          <p:val>
                                            <p:strVal val="#ppt_y"/>
                                          </p:val>
                                        </p:tav>
                                      </p:tavLst>
                                    </p:anim>
                                  </p:childTnLst>
                                </p:cTn>
                              </p:par>
                              <p:par>
                                <p:cTn id="31" presetID="42" presetClass="entr" presetSubtype="0" fill="hold" grpId="0" nodeType="withEffect">
                                  <p:stCondLst>
                                    <p:cond delay="0"/>
                                  </p:stCondLst>
                                  <p:childTnLst>
                                    <p:set>
                                      <p:cBhvr>
                                        <p:cTn id="32" dur="1" fill="hold">
                                          <p:stCondLst>
                                            <p:cond delay="0"/>
                                          </p:stCondLst>
                                        </p:cTn>
                                        <p:tgtEl>
                                          <p:spTgt spid="10"/>
                                        </p:tgtEl>
                                        <p:attrNameLst>
                                          <p:attrName>style.visibility</p:attrName>
                                        </p:attrNameLst>
                                      </p:cBhvr>
                                      <p:to>
                                        <p:strVal val="visible"/>
                                      </p:to>
                                    </p:set>
                                    <p:animEffect transition="in" filter="fade">
                                      <p:cBhvr>
                                        <p:cTn id="33" dur="1000"/>
                                        <p:tgtEl>
                                          <p:spTgt spid="10"/>
                                        </p:tgtEl>
                                      </p:cBhvr>
                                    </p:animEffect>
                                    <p:anim calcmode="lin" valueType="num">
                                      <p:cBhvr>
                                        <p:cTn id="34" dur="1000" fill="hold"/>
                                        <p:tgtEl>
                                          <p:spTgt spid="10"/>
                                        </p:tgtEl>
                                        <p:attrNameLst>
                                          <p:attrName>ppt_x</p:attrName>
                                        </p:attrNameLst>
                                      </p:cBhvr>
                                      <p:tavLst>
                                        <p:tav tm="0">
                                          <p:val>
                                            <p:strVal val="#ppt_x"/>
                                          </p:val>
                                        </p:tav>
                                        <p:tav tm="100000">
                                          <p:val>
                                            <p:strVal val="#ppt_x"/>
                                          </p:val>
                                        </p:tav>
                                      </p:tavLst>
                                    </p:anim>
                                    <p:anim calcmode="lin" valueType="num">
                                      <p:cBhvr>
                                        <p:cTn id="35"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36" fill="hold">
                      <p:stCondLst>
                        <p:cond delay="indefinite"/>
                      </p:stCondLst>
                      <p:childTnLst>
                        <p:par>
                          <p:cTn id="37" fill="hold">
                            <p:stCondLst>
                              <p:cond delay="0"/>
                            </p:stCondLst>
                            <p:childTnLst>
                              <p:par>
                                <p:cTn id="38" presetID="42" presetClass="entr" presetSubtype="0" fill="hold" grpId="0" nodeType="clickEffect">
                                  <p:stCondLst>
                                    <p:cond delay="0"/>
                                  </p:stCondLst>
                                  <p:childTnLst>
                                    <p:set>
                                      <p:cBhvr>
                                        <p:cTn id="39" dur="1" fill="hold">
                                          <p:stCondLst>
                                            <p:cond delay="0"/>
                                          </p:stCondLst>
                                        </p:cTn>
                                        <p:tgtEl>
                                          <p:spTgt spid="4"/>
                                        </p:tgtEl>
                                        <p:attrNameLst>
                                          <p:attrName>style.visibility</p:attrName>
                                        </p:attrNameLst>
                                      </p:cBhvr>
                                      <p:to>
                                        <p:strVal val="visible"/>
                                      </p:to>
                                    </p:set>
                                    <p:animEffect transition="in" filter="fade">
                                      <p:cBhvr>
                                        <p:cTn id="40" dur="1000"/>
                                        <p:tgtEl>
                                          <p:spTgt spid="4"/>
                                        </p:tgtEl>
                                      </p:cBhvr>
                                    </p:animEffect>
                                    <p:anim calcmode="lin" valueType="num">
                                      <p:cBhvr>
                                        <p:cTn id="41" dur="1000" fill="hold"/>
                                        <p:tgtEl>
                                          <p:spTgt spid="4"/>
                                        </p:tgtEl>
                                        <p:attrNameLst>
                                          <p:attrName>ppt_x</p:attrName>
                                        </p:attrNameLst>
                                      </p:cBhvr>
                                      <p:tavLst>
                                        <p:tav tm="0">
                                          <p:val>
                                            <p:strVal val="#ppt_x"/>
                                          </p:val>
                                        </p:tav>
                                        <p:tav tm="100000">
                                          <p:val>
                                            <p:strVal val="#ppt_x"/>
                                          </p:val>
                                        </p:tav>
                                      </p:tavLst>
                                    </p:anim>
                                    <p:anim calcmode="lin" valueType="num">
                                      <p:cBhvr>
                                        <p:cTn id="42" dur="1000" fill="hold"/>
                                        <p:tgtEl>
                                          <p:spTgt spid="4"/>
                                        </p:tgtEl>
                                        <p:attrNameLst>
                                          <p:attrName>ppt_y</p:attrName>
                                        </p:attrNameLst>
                                      </p:cBhvr>
                                      <p:tavLst>
                                        <p:tav tm="0">
                                          <p:val>
                                            <p:strVal val="#ppt_y+.1"/>
                                          </p:val>
                                        </p:tav>
                                        <p:tav tm="100000">
                                          <p:val>
                                            <p:strVal val="#ppt_y"/>
                                          </p:val>
                                        </p:tav>
                                      </p:tavLst>
                                    </p:anim>
                                  </p:childTnLst>
                                </p:cTn>
                              </p:par>
                              <p:par>
                                <p:cTn id="43" presetID="42" presetClass="entr" presetSubtype="0" fill="hold" grpId="0" nodeType="withEffect">
                                  <p:stCondLst>
                                    <p:cond delay="0"/>
                                  </p:stCondLst>
                                  <p:childTnLst>
                                    <p:set>
                                      <p:cBhvr>
                                        <p:cTn id="44" dur="1" fill="hold">
                                          <p:stCondLst>
                                            <p:cond delay="0"/>
                                          </p:stCondLst>
                                        </p:cTn>
                                        <p:tgtEl>
                                          <p:spTgt spid="5"/>
                                        </p:tgtEl>
                                        <p:attrNameLst>
                                          <p:attrName>style.visibility</p:attrName>
                                        </p:attrNameLst>
                                      </p:cBhvr>
                                      <p:to>
                                        <p:strVal val="visible"/>
                                      </p:to>
                                    </p:set>
                                    <p:animEffect transition="in" filter="fade">
                                      <p:cBhvr>
                                        <p:cTn id="45" dur="1000"/>
                                        <p:tgtEl>
                                          <p:spTgt spid="5"/>
                                        </p:tgtEl>
                                      </p:cBhvr>
                                    </p:animEffect>
                                    <p:anim calcmode="lin" valueType="num">
                                      <p:cBhvr>
                                        <p:cTn id="46" dur="1000" fill="hold"/>
                                        <p:tgtEl>
                                          <p:spTgt spid="5"/>
                                        </p:tgtEl>
                                        <p:attrNameLst>
                                          <p:attrName>ppt_x</p:attrName>
                                        </p:attrNameLst>
                                      </p:cBhvr>
                                      <p:tavLst>
                                        <p:tav tm="0">
                                          <p:val>
                                            <p:strVal val="#ppt_x"/>
                                          </p:val>
                                        </p:tav>
                                        <p:tav tm="100000">
                                          <p:val>
                                            <p:strVal val="#ppt_x"/>
                                          </p:val>
                                        </p:tav>
                                      </p:tavLst>
                                    </p:anim>
                                    <p:anim calcmode="lin" valueType="num">
                                      <p:cBhvr>
                                        <p:cTn id="47"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p:bldP spid="6" grpId="0" animBg="1"/>
      <p:bldP spid="8" grpId="0" animBg="1"/>
      <p:bldP spid="9" grpId="0" animBg="1"/>
      <p:bldP spid="10" grpId="0" animBg="1"/>
      <p:bldP spid="3" grpId="0"/>
      <p:bldP spid="14"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5DD63A-C3C1-EEBC-CD8E-5D0EC79FCFB0}"/>
              </a:ext>
            </a:extLst>
          </p:cNvPr>
          <p:cNvSpPr>
            <a:spLocks noGrp="1"/>
          </p:cNvSpPr>
          <p:nvPr>
            <p:ph type="ctrTitle"/>
          </p:nvPr>
        </p:nvSpPr>
        <p:spPr>
          <a:xfrm>
            <a:off x="4452600" y="4263448"/>
            <a:ext cx="7480345" cy="1996925"/>
          </a:xfrm>
        </p:spPr>
        <p:txBody>
          <a:bodyPr>
            <a:normAutofit/>
          </a:bodyPr>
          <a:lstStyle/>
          <a:p>
            <a:pPr algn="ctr"/>
            <a:r>
              <a:rPr lang="en-US" sz="8000" dirty="0">
                <a:latin typeface="Oswald"/>
              </a:rPr>
              <a:t>Mystagogy</a:t>
            </a:r>
            <a:endParaRPr lang="en-US" sz="8000" dirty="0"/>
          </a:p>
        </p:txBody>
      </p:sp>
      <p:pic>
        <p:nvPicPr>
          <p:cNvPr id="1026" name="Picture 2" descr="What Is Mystagogy? – Ascension">
            <a:extLst>
              <a:ext uri="{FF2B5EF4-FFF2-40B4-BE49-F238E27FC236}">
                <a16:creationId xmlns:a16="http://schemas.microsoft.com/office/drawing/2014/main" id="{EC4A9012-7784-259B-FE20-3B1FABB7331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392046" y="676275"/>
            <a:ext cx="7540899" cy="39624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2382586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9D6F2EC-BD71-74F0-AD30-9ECACB4A8591}"/>
            </a:ext>
          </a:extLst>
        </p:cNvPr>
        <p:cNvGrpSpPr/>
        <p:nvPr/>
      </p:nvGrpSpPr>
      <p:grpSpPr>
        <a:xfrm>
          <a:off x="0" y="0"/>
          <a:ext cx="0" cy="0"/>
          <a:chOff x="0" y="0"/>
          <a:chExt cx="0" cy="0"/>
        </a:xfrm>
      </p:grpSpPr>
      <p:pic>
        <p:nvPicPr>
          <p:cNvPr id="2050" name="Picture 2">
            <a:extLst>
              <a:ext uri="{FF2B5EF4-FFF2-40B4-BE49-F238E27FC236}">
                <a16:creationId xmlns:a16="http://schemas.microsoft.com/office/drawing/2014/main" id="{97EBEFD9-7F2A-DF9C-D0ED-769804C25010}"/>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11576" b="12056"/>
          <a:stretch>
            <a:fillRect/>
          </a:stretch>
        </p:blipFill>
        <p:spPr bwMode="auto">
          <a:xfrm>
            <a:off x="2212975" y="387928"/>
            <a:ext cx="8334952" cy="575741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5645720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C3DB309-C63B-85FE-4370-C6BFFFBFC32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0CDFBD2-BA3E-4B38-5DDD-D89E0B7950C7}"/>
              </a:ext>
            </a:extLst>
          </p:cNvPr>
          <p:cNvSpPr>
            <a:spLocks noGrp="1"/>
          </p:cNvSpPr>
          <p:nvPr>
            <p:ph type="title"/>
          </p:nvPr>
        </p:nvSpPr>
        <p:spPr>
          <a:xfrm>
            <a:off x="2270136" y="358061"/>
            <a:ext cx="8480991" cy="1325563"/>
          </a:xfrm>
        </p:spPr>
        <p:txBody>
          <a:bodyPr/>
          <a:lstStyle/>
          <a:p>
            <a:pPr algn="ctr"/>
            <a:r>
              <a:rPr lang="en-US" dirty="0"/>
              <a:t>Survey Results: What is Mystagogy?</a:t>
            </a:r>
          </a:p>
        </p:txBody>
      </p:sp>
      <p:sp>
        <p:nvSpPr>
          <p:cNvPr id="6" name="Content Placeholder 4">
            <a:extLst>
              <a:ext uri="{FF2B5EF4-FFF2-40B4-BE49-F238E27FC236}">
                <a16:creationId xmlns:a16="http://schemas.microsoft.com/office/drawing/2014/main" id="{71F2B1F5-475E-9271-9FCD-B707CA849771}"/>
              </a:ext>
            </a:extLst>
          </p:cNvPr>
          <p:cNvSpPr>
            <a:spLocks noGrp="1"/>
          </p:cNvSpPr>
          <p:nvPr>
            <p:ph idx="1"/>
          </p:nvPr>
        </p:nvSpPr>
        <p:spPr>
          <a:xfrm>
            <a:off x="1640284" y="1849878"/>
            <a:ext cx="9920593" cy="4343400"/>
          </a:xfrm>
        </p:spPr>
        <p:txBody>
          <a:bodyPr>
            <a:normAutofit fontScale="92500" lnSpcReduction="20000"/>
          </a:bodyPr>
          <a:lstStyle/>
          <a:p>
            <a:pPr marL="0" indent="0">
              <a:buNone/>
            </a:pPr>
            <a:r>
              <a:rPr lang="en-US" dirty="0"/>
              <a:t>Ongoing Growth/Lifelong Journey (31%)</a:t>
            </a:r>
          </a:p>
          <a:p>
            <a:pPr marL="0" indent="0">
              <a:buNone/>
            </a:pPr>
            <a:endParaRPr lang="en-US" dirty="0"/>
          </a:p>
          <a:p>
            <a:pPr marL="0" indent="0">
              <a:buNone/>
            </a:pPr>
            <a:r>
              <a:rPr lang="en-US" dirty="0"/>
              <a:t>Post-Sacramental Time Period (28%)</a:t>
            </a:r>
          </a:p>
          <a:p>
            <a:pPr marL="0" indent="0">
              <a:buNone/>
            </a:pPr>
            <a:endParaRPr lang="en-US" dirty="0"/>
          </a:p>
          <a:p>
            <a:pPr marL="0" indent="0">
              <a:buNone/>
            </a:pPr>
            <a:r>
              <a:rPr lang="en-US" dirty="0"/>
              <a:t>Reflection on Sacraments now Received (16%)</a:t>
            </a:r>
          </a:p>
          <a:p>
            <a:pPr marL="0" indent="0">
              <a:buNone/>
            </a:pPr>
            <a:endParaRPr lang="en-US" dirty="0"/>
          </a:p>
          <a:p>
            <a:pPr marL="0" indent="0">
              <a:buNone/>
            </a:pPr>
            <a:r>
              <a:rPr lang="en-US" dirty="0"/>
              <a:t>Integration into the Christian Community (16%)</a:t>
            </a:r>
          </a:p>
          <a:p>
            <a:pPr marL="0" indent="0">
              <a:buNone/>
            </a:pPr>
            <a:endParaRPr lang="en-US" dirty="0"/>
          </a:p>
          <a:p>
            <a:pPr marL="0" indent="0">
              <a:buNone/>
            </a:pPr>
            <a:r>
              <a:rPr lang="en-US" dirty="0"/>
              <a:t>Instruction/Continued Education time (12%)</a:t>
            </a:r>
          </a:p>
          <a:p>
            <a:pPr marL="0" indent="0">
              <a:buNone/>
            </a:pPr>
            <a:endParaRPr lang="en-US" dirty="0"/>
          </a:p>
          <a:p>
            <a:pPr marL="0" indent="0">
              <a:buNone/>
            </a:pPr>
            <a:r>
              <a:rPr lang="en-US" dirty="0"/>
              <a:t>Revelation of the Mystery of God (9%)</a:t>
            </a:r>
          </a:p>
        </p:txBody>
      </p:sp>
      <p:pic>
        <p:nvPicPr>
          <p:cNvPr id="3078" name="Picture 6" descr="Engraving with halo Stock Vector Images - Alamy">
            <a:extLst>
              <a:ext uri="{FF2B5EF4-FFF2-40B4-BE49-F238E27FC236}">
                <a16:creationId xmlns:a16="http://schemas.microsoft.com/office/drawing/2014/main" id="{2EA56D56-96E6-DAB0-8D5C-F34D710CC24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flipH="1">
            <a:off x="9204109" y="2567708"/>
            <a:ext cx="2987891" cy="458369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1584278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607221-3B44-321E-2D84-4F25825FEAB8}"/>
              </a:ext>
            </a:extLst>
          </p:cNvPr>
          <p:cNvSpPr>
            <a:spLocks noGrp="1"/>
          </p:cNvSpPr>
          <p:nvPr>
            <p:ph type="title"/>
          </p:nvPr>
        </p:nvSpPr>
        <p:spPr>
          <a:xfrm>
            <a:off x="1417320" y="365761"/>
            <a:ext cx="9829800" cy="899622"/>
          </a:xfrm>
        </p:spPr>
        <p:txBody>
          <a:bodyPr/>
          <a:lstStyle/>
          <a:p>
            <a:r>
              <a:rPr lang="en-US" dirty="0"/>
              <a:t>The Church Fathers’ Mystagogy</a:t>
            </a:r>
            <a:endParaRPr lang="en-US" i="1" dirty="0"/>
          </a:p>
        </p:txBody>
      </p:sp>
      <p:sp>
        <p:nvSpPr>
          <p:cNvPr id="3" name="Content Placeholder 2">
            <a:extLst>
              <a:ext uri="{FF2B5EF4-FFF2-40B4-BE49-F238E27FC236}">
                <a16:creationId xmlns:a16="http://schemas.microsoft.com/office/drawing/2014/main" id="{174E40CB-BE95-1CB4-AFC8-40E7AABC6CB3}"/>
              </a:ext>
            </a:extLst>
          </p:cNvPr>
          <p:cNvSpPr>
            <a:spLocks noGrp="1"/>
          </p:cNvSpPr>
          <p:nvPr>
            <p:ph idx="1"/>
          </p:nvPr>
        </p:nvSpPr>
        <p:spPr>
          <a:xfrm>
            <a:off x="4590472" y="1533237"/>
            <a:ext cx="7389091" cy="4875875"/>
          </a:xfrm>
        </p:spPr>
        <p:txBody>
          <a:bodyPr>
            <a:normAutofit fontScale="92500" lnSpcReduction="10000"/>
          </a:bodyPr>
          <a:lstStyle/>
          <a:p>
            <a:pPr marL="0" indent="0">
              <a:buNone/>
            </a:pPr>
            <a:r>
              <a:rPr lang="en-US" dirty="0"/>
              <a:t>“initiation into the mystery of Christ”</a:t>
            </a:r>
          </a:p>
          <a:p>
            <a:pPr marL="0" indent="0">
              <a:buNone/>
            </a:pPr>
            <a:endParaRPr lang="en-US" dirty="0"/>
          </a:p>
          <a:p>
            <a:pPr marL="0" indent="0">
              <a:buNone/>
            </a:pPr>
            <a:r>
              <a:rPr lang="en-US" dirty="0"/>
              <a:t>“the baptized Christian regained ways of perception that has been lost to him or her in their fallen state; they acquired ‘spiritual senses’ This did not imply </a:t>
            </a:r>
            <a:r>
              <a:rPr lang="en-US" i="1" dirty="0"/>
              <a:t>de-materialized</a:t>
            </a:r>
            <a:r>
              <a:rPr lang="en-US" dirty="0"/>
              <a:t> senses, but senses that could grasp not just the superficial reality but the inner heart of things.”</a:t>
            </a:r>
          </a:p>
          <a:p>
            <a:pPr marL="0" indent="0">
              <a:buNone/>
            </a:pPr>
            <a:endParaRPr lang="en-US" dirty="0"/>
          </a:p>
          <a:p>
            <a:pPr marL="0" indent="0">
              <a:buNone/>
            </a:pPr>
            <a:r>
              <a:rPr lang="en-US" dirty="0"/>
              <a:t>“the symbolism [in the sacraments] was built up to replace the sense of loss in becoming a Christian [in apostolic times]”</a:t>
            </a:r>
          </a:p>
        </p:txBody>
      </p:sp>
      <p:pic>
        <p:nvPicPr>
          <p:cNvPr id="4098" name="Picture 2" descr="Venerable Maximus the Confessor - Orthodox Church in America">
            <a:extLst>
              <a:ext uri="{FF2B5EF4-FFF2-40B4-BE49-F238E27FC236}">
                <a16:creationId xmlns:a16="http://schemas.microsoft.com/office/drawing/2014/main" id="{14BF5D0C-525C-FD76-D50A-89518D4D0D72}"/>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9521" t="1279" r="9760" b="7606"/>
          <a:stretch>
            <a:fillRect/>
          </a:stretch>
        </p:blipFill>
        <p:spPr bwMode="auto">
          <a:xfrm>
            <a:off x="1634835" y="1671784"/>
            <a:ext cx="2807855" cy="444269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5817345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F94FF8-5763-8FD0-26F1-42F8F863038D}"/>
              </a:ext>
            </a:extLst>
          </p:cNvPr>
          <p:cNvSpPr>
            <a:spLocks noGrp="1"/>
          </p:cNvSpPr>
          <p:nvPr>
            <p:ph type="title"/>
          </p:nvPr>
        </p:nvSpPr>
        <p:spPr>
          <a:xfrm>
            <a:off x="1370862" y="419700"/>
            <a:ext cx="10158984" cy="1325563"/>
          </a:xfrm>
        </p:spPr>
        <p:txBody>
          <a:bodyPr>
            <a:normAutofit/>
          </a:bodyPr>
          <a:lstStyle/>
          <a:p>
            <a:r>
              <a:rPr lang="en-US" dirty="0"/>
              <a:t>“Official” Catholic Church Definitions</a:t>
            </a:r>
          </a:p>
        </p:txBody>
      </p:sp>
      <p:sp>
        <p:nvSpPr>
          <p:cNvPr id="5" name="Content Placeholder 4">
            <a:extLst>
              <a:ext uri="{FF2B5EF4-FFF2-40B4-BE49-F238E27FC236}">
                <a16:creationId xmlns:a16="http://schemas.microsoft.com/office/drawing/2014/main" id="{05DFD81B-1095-89B6-E647-CF498969FA29}"/>
              </a:ext>
            </a:extLst>
          </p:cNvPr>
          <p:cNvSpPr>
            <a:spLocks noGrp="1"/>
          </p:cNvSpPr>
          <p:nvPr>
            <p:ph idx="1"/>
          </p:nvPr>
        </p:nvSpPr>
        <p:spPr>
          <a:xfrm>
            <a:off x="1901952" y="2002536"/>
            <a:ext cx="9418320" cy="4343400"/>
          </a:xfrm>
        </p:spPr>
        <p:txBody>
          <a:bodyPr>
            <a:normAutofit lnSpcReduction="10000"/>
          </a:bodyPr>
          <a:lstStyle/>
          <a:p>
            <a:pPr marL="0" indent="0">
              <a:buNone/>
            </a:pPr>
            <a:r>
              <a:rPr lang="en-US" b="1" dirty="0"/>
              <a:t>CCC 1075</a:t>
            </a:r>
            <a:r>
              <a:rPr lang="en-US" dirty="0"/>
              <a:t>“Liturgical catechesis aims to initiate people into the mystery of Christ (it is ‘mystagogy’) by proceeding from the visible to the invisible, from the sign to the thing signified, from the ‘sacraments’ to the ‘mysteries.’”</a:t>
            </a:r>
          </a:p>
          <a:p>
            <a:pPr marL="0" indent="0">
              <a:buNone/>
            </a:pPr>
            <a:endParaRPr lang="en-US" dirty="0"/>
          </a:p>
          <a:p>
            <a:pPr marL="0" indent="0">
              <a:buNone/>
            </a:pPr>
            <a:r>
              <a:rPr lang="en-US" b="1" dirty="0"/>
              <a:t>OCIA 244 </a:t>
            </a:r>
            <a:r>
              <a:rPr lang="en-US" dirty="0"/>
              <a:t>“The neophytes are introduced into a fuller and more effective understanding of the mysteries through the Gospel message they have learned and above all through their experience of the sacraments they have received.”</a:t>
            </a:r>
          </a:p>
        </p:txBody>
      </p:sp>
    </p:spTree>
    <p:extLst>
      <p:ext uri="{BB962C8B-B14F-4D97-AF65-F5344CB8AC3E}">
        <p14:creationId xmlns:p14="http://schemas.microsoft.com/office/powerpoint/2010/main" val="4184897504"/>
      </p:ext>
    </p:extLst>
  </p:cSld>
  <p:clrMapOvr>
    <a:masterClrMapping/>
  </p:clrMapOvr>
</p:sld>
</file>

<file path=ppt/theme/theme1.xml><?xml version="1.0" encoding="utf-8"?>
<a:theme xmlns:a="http://schemas.openxmlformats.org/drawingml/2006/main" name="Office Theme">
  <a:themeElements>
    <a:clrScheme name="Custom 1">
      <a:dk1>
        <a:srgbClr val="2C2925"/>
      </a:dk1>
      <a:lt1>
        <a:srgbClr val="FFFFFF"/>
      </a:lt1>
      <a:dk2>
        <a:srgbClr val="00556A"/>
      </a:dk2>
      <a:lt2>
        <a:srgbClr val="E6E2E7"/>
      </a:lt2>
      <a:accent1>
        <a:srgbClr val="2FB779"/>
      </a:accent1>
      <a:accent2>
        <a:srgbClr val="148F77"/>
      </a:accent2>
      <a:accent3>
        <a:srgbClr val="00676F"/>
      </a:accent3>
      <a:accent4>
        <a:srgbClr val="005569"/>
      </a:accent4>
      <a:accent5>
        <a:srgbClr val="EDB358"/>
      </a:accent5>
      <a:accent6>
        <a:srgbClr val="C36058"/>
      </a:accent6>
      <a:hlink>
        <a:srgbClr val="2FB779"/>
      </a:hlink>
      <a:folHlink>
        <a:srgbClr val="005569"/>
      </a:folHlink>
    </a:clrScheme>
    <a:fontScheme name="Arial Black-Arial">
      <a:majorFont>
        <a:latin typeface="Arial Black" panose="020B0A04020102020204"/>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2022_AoD_Power Point Presentation_Sample (1)" id="{C0AD4011-7D56-4049-AD12-395023FA2729}" vid="{E0B0F6F1-9E6B-4516-BACE-6F43CD096C53}"/>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abc9ad3b-7871-4970-a817-71e4fcd6a611">
      <Terms xmlns="http://schemas.microsoft.com/office/infopath/2007/PartnerControls"/>
    </lcf76f155ced4ddcb4097134ff3c332f>
    <TaxCatchAll xmlns="e01e58b0-30db-4c0f-8918-eb04965b2239"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BEAB43086BEBF04A82DE3870C6D1A3BD" ma:contentTypeVersion="14" ma:contentTypeDescription="Create a new document." ma:contentTypeScope="" ma:versionID="f67b1c28d224174ae1b11a6b7315bbd1">
  <xsd:schema xmlns:xsd="http://www.w3.org/2001/XMLSchema" xmlns:xs="http://www.w3.org/2001/XMLSchema" xmlns:p="http://schemas.microsoft.com/office/2006/metadata/properties" xmlns:ns2="abc9ad3b-7871-4970-a817-71e4fcd6a611" xmlns:ns3="e01e58b0-30db-4c0f-8918-eb04965b2239" targetNamespace="http://schemas.microsoft.com/office/2006/metadata/properties" ma:root="true" ma:fieldsID="7b4308ff07af24ecf07db8a5667bba8e" ns2:_="" ns3:_="">
    <xsd:import namespace="abc9ad3b-7871-4970-a817-71e4fcd6a611"/>
    <xsd:import namespace="e01e58b0-30db-4c0f-8918-eb04965b2239"/>
    <xsd:element name="properties">
      <xsd:complexType>
        <xsd:sequence>
          <xsd:element name="documentManagement">
            <xsd:complexType>
              <xsd:all>
                <xsd:element ref="ns2:MediaServiceMetadata" minOccurs="0"/>
                <xsd:element ref="ns2:MediaServiceFastMetadata" minOccurs="0"/>
                <xsd:element ref="ns2:MediaServiceObjectDetectorVersions" minOccurs="0"/>
                <xsd:element ref="ns2:MediaServiceSearchProperties" minOccurs="0"/>
                <xsd:element ref="ns3:SharedWithUsers" minOccurs="0"/>
                <xsd:element ref="ns3:SharedWithDetails" minOccurs="0"/>
                <xsd:element ref="ns2:MediaServiceDateTaken"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abc9ad3b-7871-4970-a817-71e4fcd6a611"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bjectDetectorVersions" ma:index="10" nillable="true" ma:displayName="MediaServiceObjectDetectorVersions" ma:hidden="true" ma:indexed="true" ma:internalName="MediaServiceObjectDetectorVersions" ma:readOnly="true">
      <xsd:simpleType>
        <xsd:restriction base="dms:Text"/>
      </xsd:simpleType>
    </xsd:element>
    <xsd:element name="MediaServiceSearchProperties" ma:index="11" nillable="true" ma:displayName="MediaServiceSearchProperties" ma:hidden="true" ma:internalName="MediaServiceSearchProperties" ma:readOnly="true">
      <xsd:simpleType>
        <xsd:restriction base="dms:Note"/>
      </xsd:simpleType>
    </xsd:element>
    <xsd:element name="MediaServiceDateTaken" ma:index="14" nillable="true" ma:displayName="MediaServiceDateTaken" ma:hidden="true" ma:indexed="true" ma:internalName="MediaServiceDateTaken" ma:readOnly="true">
      <xsd:simpleType>
        <xsd:restriction base="dms:Text"/>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LengthInSeconds" ma:index="17" nillable="true" ma:displayName="MediaLengthInSeconds" ma:hidden="true" ma:internalName="MediaLengthInSeconds" ma:readOnly="true">
      <xsd:simpleType>
        <xsd:restriction base="dms:Unknown"/>
      </xsd:simpleType>
    </xsd:element>
    <xsd:element name="lcf76f155ced4ddcb4097134ff3c332f" ma:index="19" nillable="true" ma:taxonomy="true" ma:internalName="lcf76f155ced4ddcb4097134ff3c332f" ma:taxonomyFieldName="MediaServiceImageTags" ma:displayName="Image Tags" ma:readOnly="false" ma:fieldId="{5cf76f15-5ced-4ddc-b409-7134ff3c332f}" ma:taxonomyMulti="true" ma:sspId="3fddbcaf-8f12-4105-9ef4-f64155011a77" ma:termSetId="09814cd3-568e-fe90-9814-8d621ff8fb84" ma:anchorId="fba54fb3-c3e1-fe81-a776-ca4b69148c4d" ma:open="true" ma:isKeyword="false">
      <xsd:complexType>
        <xsd:sequence>
          <xsd:element ref="pc:Terms" minOccurs="0" maxOccurs="1"/>
        </xsd:sequence>
      </xsd:complexType>
    </xsd:element>
    <xsd:element name="MediaServiceOCR" ma:index="21" nillable="true" ma:displayName="Extracted Text" ma:internalName="MediaServiceOCR"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e01e58b0-30db-4c0f-8918-eb04965b2239"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element name="TaxCatchAll" ma:index="20" nillable="true" ma:displayName="Taxonomy Catch All Column" ma:hidden="true" ma:list="{8cf5c199-3745-46d3-9c8f-8a4f5bb99372}" ma:internalName="TaxCatchAll" ma:showField="CatchAllData" ma:web="e01e58b0-30db-4c0f-8918-eb04965b2239">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511E991E-9123-4EF7-9A5F-476B929B382E}">
  <ds:schemaRefs>
    <ds:schemaRef ds:uri="http://purl.org/dc/dcmitype/"/>
    <ds:schemaRef ds:uri="http://schemas.openxmlformats.org/package/2006/metadata/core-properties"/>
    <ds:schemaRef ds:uri="http://schemas.microsoft.com/office/2006/metadata/properties"/>
    <ds:schemaRef ds:uri="http://www.w3.org/XML/1998/namespace"/>
    <ds:schemaRef ds:uri="e01e58b0-30db-4c0f-8918-eb04965b2239"/>
    <ds:schemaRef ds:uri="http://schemas.microsoft.com/office/2006/documentManagement/types"/>
    <ds:schemaRef ds:uri="http://purl.org/dc/elements/1.1/"/>
    <ds:schemaRef ds:uri="http://schemas.microsoft.com/office/infopath/2007/PartnerControls"/>
    <ds:schemaRef ds:uri="abc9ad3b-7871-4970-a817-71e4fcd6a611"/>
    <ds:schemaRef ds:uri="http://purl.org/dc/terms/"/>
  </ds:schemaRefs>
</ds:datastoreItem>
</file>

<file path=customXml/itemProps2.xml><?xml version="1.0" encoding="utf-8"?>
<ds:datastoreItem xmlns:ds="http://schemas.openxmlformats.org/officeDocument/2006/customXml" ds:itemID="{D5451AD8-302E-4ECF-ABB9-E04415E0F815}">
  <ds:schemaRefs>
    <ds:schemaRef ds:uri="http://schemas.microsoft.com/sharepoint/v3/contenttype/forms"/>
  </ds:schemaRefs>
</ds:datastoreItem>
</file>

<file path=customXml/itemProps3.xml><?xml version="1.0" encoding="utf-8"?>
<ds:datastoreItem xmlns:ds="http://schemas.openxmlformats.org/officeDocument/2006/customXml" ds:itemID="{C6C57178-9F2B-4A58-918E-7DC82F5F5F71}">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abc9ad3b-7871-4970-a817-71e4fcd6a611"/>
    <ds:schemaRef ds:uri="e01e58b0-30db-4c0f-8918-eb04965b2239"/>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2022_AoD_Power Point Presentation</Template>
  <TotalTime>5447</TotalTime>
  <Words>1280</Words>
  <Application>Microsoft Office PowerPoint</Application>
  <PresentationFormat>Widescreen</PresentationFormat>
  <Paragraphs>152</Paragraphs>
  <Slides>20</Slides>
  <Notes>16</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20</vt:i4>
      </vt:variant>
    </vt:vector>
  </HeadingPairs>
  <TitlesOfParts>
    <vt:vector size="26" baseType="lpstr">
      <vt:lpstr>Montserrat</vt:lpstr>
      <vt:lpstr>Arial</vt:lpstr>
      <vt:lpstr>Calibri</vt:lpstr>
      <vt:lpstr>Oswald</vt:lpstr>
      <vt:lpstr>Verdana</vt:lpstr>
      <vt:lpstr>Office Theme</vt:lpstr>
      <vt:lpstr>Evangelization  &amp; OCIA Workshop</vt:lpstr>
      <vt:lpstr>Agenda</vt:lpstr>
      <vt:lpstr>Second Reading: Romans 4:13, 16-18, 22</vt:lpstr>
      <vt:lpstr>Sacramental Statistics from 2025</vt:lpstr>
      <vt:lpstr>Mystagogy</vt:lpstr>
      <vt:lpstr>PowerPoint Presentation</vt:lpstr>
      <vt:lpstr>Survey Results: What is Mystagogy?</vt:lpstr>
      <vt:lpstr>The Church Fathers’ Mystagogy</vt:lpstr>
      <vt:lpstr>“Official” Catholic Church Definitions</vt:lpstr>
      <vt:lpstr>Updates on Language from RCIA to OCIA:</vt:lpstr>
      <vt:lpstr>Sacramentum Caritatis (2007)</vt:lpstr>
      <vt:lpstr>Sacramentum Caritatis (2007)</vt:lpstr>
      <vt:lpstr>Take “OCIA” out of the equation for a minute– </vt:lpstr>
      <vt:lpstr>Mystagogy vs Evangelization: Distinct but Connected</vt:lpstr>
      <vt:lpstr>Break</vt:lpstr>
      <vt:lpstr>Table Discussions:</vt:lpstr>
      <vt:lpstr>The Church’s Intended Design for Mystagogy</vt:lpstr>
      <vt:lpstr>Table Brainstorming</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RCIA Workshop</dc:title>
  <dc:creator>Cecilia Dietzler</dc:creator>
  <cp:lastModifiedBy>Cecilia Dietzler</cp:lastModifiedBy>
  <cp:revision>1</cp:revision>
  <dcterms:created xsi:type="dcterms:W3CDTF">2024-01-17T20:53:36Z</dcterms:created>
  <dcterms:modified xsi:type="dcterms:W3CDTF">2026-03-19T15:37:45Z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0x010100BEAB43086BEBF04A82DE3870C6D1A3BD</vt:lpwstr>
  </property>
  <property fmtid="{D5CDD505-2E9C-101B-9397-08002B2CF9AE}" pid="3" name="MediaServiceImageTags">
    <vt:lpwstr/>
  </property>
</Properties>
</file>